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  <p:sldMasterId id="2147483694" r:id="rId2"/>
  </p:sldMasterIdLst>
  <p:notesMasterIdLst>
    <p:notesMasterId r:id="rId45"/>
  </p:notesMasterIdLst>
  <p:handoutMasterIdLst>
    <p:handoutMasterId r:id="rId46"/>
  </p:handoutMasterIdLst>
  <p:sldIdLst>
    <p:sldId id="256" r:id="rId3"/>
    <p:sldId id="257" r:id="rId4"/>
    <p:sldId id="258" r:id="rId5"/>
    <p:sldId id="259" r:id="rId6"/>
    <p:sldId id="260" r:id="rId7"/>
    <p:sldId id="261" r:id="rId8"/>
    <p:sldId id="295" r:id="rId9"/>
    <p:sldId id="296" r:id="rId10"/>
    <p:sldId id="262" r:id="rId11"/>
    <p:sldId id="263" r:id="rId12"/>
    <p:sldId id="264" r:id="rId13"/>
    <p:sldId id="297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2" r:id="rId30"/>
    <p:sldId id="281" r:id="rId31"/>
    <p:sldId id="280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A0AC77-1131-4A60-BFA8-F1B7F6558AB2}" v="122" dt="2024-10-21T13:32:35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6374" autoAdjust="0"/>
  </p:normalViewPr>
  <p:slideViewPr>
    <p:cSldViewPr>
      <p:cViewPr varScale="1">
        <p:scale>
          <a:sx n="70" d="100"/>
          <a:sy n="70" d="100"/>
        </p:scale>
        <p:origin x="101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microsoft.com/office/2016/11/relationships/changesInfo" Target="changesInfos/changesInfo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9CA0AC77-1131-4A60-BFA8-F1B7F6558AB2}"/>
    <pc:docChg chg="undo custSel addSld modSld">
      <pc:chgData name="Gerland, James R" userId="df8bc3f8-71fb-4c03-949f-ec5e4153872d" providerId="ADAL" clId="{9CA0AC77-1131-4A60-BFA8-F1B7F6558AB2}" dt="2024-10-21T13:32:50.203" v="392" actId="20577"/>
      <pc:docMkLst>
        <pc:docMk/>
      </pc:docMkLst>
      <pc:sldChg chg="modSp mod">
        <pc:chgData name="Gerland, James R" userId="df8bc3f8-71fb-4c03-949f-ec5e4153872d" providerId="ADAL" clId="{9CA0AC77-1131-4A60-BFA8-F1B7F6558AB2}" dt="2024-10-21T13:13:37.747" v="251" actId="21"/>
        <pc:sldMkLst>
          <pc:docMk/>
          <pc:sldMk cId="3924600422" sldId="257"/>
        </pc:sldMkLst>
        <pc:spChg chg="mod">
          <ac:chgData name="Gerland, James R" userId="df8bc3f8-71fb-4c03-949f-ec5e4153872d" providerId="ADAL" clId="{9CA0AC77-1131-4A60-BFA8-F1B7F6558AB2}" dt="2024-10-21T13:13:37.747" v="251" actId="21"/>
          <ac:spMkLst>
            <pc:docMk/>
            <pc:sldMk cId="3924600422" sldId="257"/>
            <ac:spMk id="3" creationId="{D3F22411-C726-678E-0725-C2AD6D2FFE79}"/>
          </ac:spMkLst>
        </pc:spChg>
      </pc:sldChg>
      <pc:sldChg chg="modSp mod">
        <pc:chgData name="Gerland, James R" userId="df8bc3f8-71fb-4c03-949f-ec5e4153872d" providerId="ADAL" clId="{9CA0AC77-1131-4A60-BFA8-F1B7F6558AB2}" dt="2024-10-21T13:15:01.669" v="262" actId="20577"/>
        <pc:sldMkLst>
          <pc:docMk/>
          <pc:sldMk cId="673857570" sldId="258"/>
        </pc:sldMkLst>
        <pc:spChg chg="mod">
          <ac:chgData name="Gerland, James R" userId="df8bc3f8-71fb-4c03-949f-ec5e4153872d" providerId="ADAL" clId="{9CA0AC77-1131-4A60-BFA8-F1B7F6558AB2}" dt="2024-10-21T13:15:01.669" v="262" actId="20577"/>
          <ac:spMkLst>
            <pc:docMk/>
            <pc:sldMk cId="673857570" sldId="258"/>
            <ac:spMk id="3" creationId="{3E5E744B-7576-2222-A007-99D917323310}"/>
          </ac:spMkLst>
        </pc:spChg>
      </pc:sldChg>
      <pc:sldChg chg="modSp">
        <pc:chgData name="Gerland, James R" userId="df8bc3f8-71fb-4c03-949f-ec5e4153872d" providerId="ADAL" clId="{9CA0AC77-1131-4A60-BFA8-F1B7F6558AB2}" dt="2024-10-21T13:15:25.747" v="265" actId="14100"/>
        <pc:sldMkLst>
          <pc:docMk/>
          <pc:sldMk cId="2695246786" sldId="259"/>
        </pc:sldMkLst>
        <pc:spChg chg="mod">
          <ac:chgData name="Gerland, James R" userId="df8bc3f8-71fb-4c03-949f-ec5e4153872d" providerId="ADAL" clId="{9CA0AC77-1131-4A60-BFA8-F1B7F6558AB2}" dt="2024-10-21T13:15:14.640" v="263" actId="1076"/>
          <ac:spMkLst>
            <pc:docMk/>
            <pc:sldMk cId="2695246786" sldId="259"/>
            <ac:spMk id="2" creationId="{20FEA0A1-2D5A-B720-6C35-91303F61D5B2}"/>
          </ac:spMkLst>
        </pc:spChg>
        <pc:picChg chg="mod">
          <ac:chgData name="Gerland, James R" userId="df8bc3f8-71fb-4c03-949f-ec5e4153872d" providerId="ADAL" clId="{9CA0AC77-1131-4A60-BFA8-F1B7F6558AB2}" dt="2024-10-21T13:15:25.747" v="265" actId="14100"/>
          <ac:picMkLst>
            <pc:docMk/>
            <pc:sldMk cId="2695246786" sldId="259"/>
            <ac:picMk id="7" creationId="{21EA8075-A4E9-8587-697D-46E95DB22A22}"/>
          </ac:picMkLst>
        </pc:picChg>
      </pc:sldChg>
      <pc:sldChg chg="modSp">
        <pc:chgData name="Gerland, James R" userId="df8bc3f8-71fb-4c03-949f-ec5e4153872d" providerId="ADAL" clId="{9CA0AC77-1131-4A60-BFA8-F1B7F6558AB2}" dt="2024-10-21T13:15:42.279" v="269" actId="14100"/>
        <pc:sldMkLst>
          <pc:docMk/>
          <pc:sldMk cId="1716959371" sldId="260"/>
        </pc:sldMkLst>
        <pc:spChg chg="mod">
          <ac:chgData name="Gerland, James R" userId="df8bc3f8-71fb-4c03-949f-ec5e4153872d" providerId="ADAL" clId="{9CA0AC77-1131-4A60-BFA8-F1B7F6558AB2}" dt="2024-10-21T13:15:37.746" v="267" actId="1076"/>
          <ac:spMkLst>
            <pc:docMk/>
            <pc:sldMk cId="1716959371" sldId="260"/>
            <ac:spMk id="2" creationId="{B9DA3571-656C-4382-1C89-74FB4F510922}"/>
          </ac:spMkLst>
        </pc:spChg>
        <pc:picChg chg="mod">
          <ac:chgData name="Gerland, James R" userId="df8bc3f8-71fb-4c03-949f-ec5e4153872d" providerId="ADAL" clId="{9CA0AC77-1131-4A60-BFA8-F1B7F6558AB2}" dt="2024-10-21T13:15:42.279" v="269" actId="14100"/>
          <ac:picMkLst>
            <pc:docMk/>
            <pc:sldMk cId="1716959371" sldId="260"/>
            <ac:picMk id="8" creationId="{D1DD388F-7102-F0F5-1613-1E42368D9B0C}"/>
          </ac:picMkLst>
        </pc:picChg>
      </pc:sldChg>
      <pc:sldChg chg="modSp mod">
        <pc:chgData name="Gerland, James R" userId="df8bc3f8-71fb-4c03-949f-ec5e4153872d" providerId="ADAL" clId="{9CA0AC77-1131-4A60-BFA8-F1B7F6558AB2}" dt="2024-10-21T13:21:49.163" v="304"/>
        <pc:sldMkLst>
          <pc:docMk/>
          <pc:sldMk cId="3023160106" sldId="261"/>
        </pc:sldMkLst>
        <pc:spChg chg="mod">
          <ac:chgData name="Gerland, James R" userId="df8bc3f8-71fb-4c03-949f-ec5e4153872d" providerId="ADAL" clId="{9CA0AC77-1131-4A60-BFA8-F1B7F6558AB2}" dt="2024-10-21T13:21:42.887" v="293" actId="1076"/>
          <ac:spMkLst>
            <pc:docMk/>
            <pc:sldMk cId="3023160106" sldId="261"/>
            <ac:spMk id="2" creationId="{56D3C1A9-D84B-E05E-E780-CFBF12BCE8E4}"/>
          </ac:spMkLst>
        </pc:spChg>
        <pc:spChg chg="mod">
          <ac:chgData name="Gerland, James R" userId="df8bc3f8-71fb-4c03-949f-ec5e4153872d" providerId="ADAL" clId="{9CA0AC77-1131-4A60-BFA8-F1B7F6558AB2}" dt="2024-10-21T13:21:49.163" v="304"/>
          <ac:spMkLst>
            <pc:docMk/>
            <pc:sldMk cId="3023160106" sldId="261"/>
            <ac:spMk id="3" creationId="{2CC214CA-DF3D-1FE9-EB34-CFB18C73C740}"/>
          </ac:spMkLst>
        </pc:spChg>
        <pc:spChg chg="mod">
          <ac:chgData name="Gerland, James R" userId="df8bc3f8-71fb-4c03-949f-ec5e4153872d" providerId="ADAL" clId="{9CA0AC77-1131-4A60-BFA8-F1B7F6558AB2}" dt="2024-10-21T13:20:05.186" v="287" actId="2711"/>
          <ac:spMkLst>
            <pc:docMk/>
            <pc:sldMk cId="3023160106" sldId="261"/>
            <ac:spMk id="4" creationId="{6319A8F6-D119-59CA-12D6-B912CFB10777}"/>
          </ac:spMkLst>
        </pc:spChg>
        <pc:spChg chg="mod">
          <ac:chgData name="Gerland, James R" userId="df8bc3f8-71fb-4c03-949f-ec5e4153872d" providerId="ADAL" clId="{9CA0AC77-1131-4A60-BFA8-F1B7F6558AB2}" dt="2024-10-21T13:20:05.186" v="287" actId="2711"/>
          <ac:spMkLst>
            <pc:docMk/>
            <pc:sldMk cId="3023160106" sldId="261"/>
            <ac:spMk id="5" creationId="{103F6778-FD03-3FE9-1457-4D2C6349C0A0}"/>
          </ac:spMkLst>
        </pc:spChg>
        <pc:spChg chg="mod">
          <ac:chgData name="Gerland, James R" userId="df8bc3f8-71fb-4c03-949f-ec5e4153872d" providerId="ADAL" clId="{9CA0AC77-1131-4A60-BFA8-F1B7F6558AB2}" dt="2024-10-21T13:20:05.186" v="287" actId="2711"/>
          <ac:spMkLst>
            <pc:docMk/>
            <pc:sldMk cId="3023160106" sldId="261"/>
            <ac:spMk id="6" creationId="{B16E53F9-518D-7A26-6B33-4546503A5325}"/>
          </ac:spMkLst>
        </pc:spChg>
      </pc:sldChg>
      <pc:sldChg chg="addSp delSp modSp mod">
        <pc:chgData name="Gerland, James R" userId="df8bc3f8-71fb-4c03-949f-ec5e4153872d" providerId="ADAL" clId="{9CA0AC77-1131-4A60-BFA8-F1B7F6558AB2}" dt="2024-10-21T13:23:05.932" v="313" actId="255"/>
        <pc:sldMkLst>
          <pc:docMk/>
          <pc:sldMk cId="2497762205" sldId="263"/>
        </pc:sldMkLst>
        <pc:spChg chg="add del mod">
          <ac:chgData name="Gerland, James R" userId="df8bc3f8-71fb-4c03-949f-ec5e4153872d" providerId="ADAL" clId="{9CA0AC77-1131-4A60-BFA8-F1B7F6558AB2}" dt="2024-10-21T13:22:52.489" v="311" actId="21"/>
          <ac:spMkLst>
            <pc:docMk/>
            <pc:sldMk cId="2497762205" sldId="263"/>
            <ac:spMk id="2" creationId="{E3FBDD82-CD06-6EB1-ECAC-9A1B91B35F49}"/>
          </ac:spMkLst>
        </pc:spChg>
        <pc:spChg chg="add del mod">
          <ac:chgData name="Gerland, James R" userId="df8bc3f8-71fb-4c03-949f-ec5e4153872d" providerId="ADAL" clId="{9CA0AC77-1131-4A60-BFA8-F1B7F6558AB2}" dt="2024-10-21T13:23:05.932" v="313" actId="255"/>
          <ac:spMkLst>
            <pc:docMk/>
            <pc:sldMk cId="2497762205" sldId="263"/>
            <ac:spMk id="3" creationId="{6509F3BD-F696-0DA1-3527-E767096D1BCB}"/>
          </ac:spMkLst>
        </pc:spChg>
        <pc:spChg chg="add del">
          <ac:chgData name="Gerland, James R" userId="df8bc3f8-71fb-4c03-949f-ec5e4153872d" providerId="ADAL" clId="{9CA0AC77-1131-4A60-BFA8-F1B7F6558AB2}" dt="2024-10-21T13:22:52.489" v="311" actId="21"/>
          <ac:spMkLst>
            <pc:docMk/>
            <pc:sldMk cId="2497762205" sldId="263"/>
            <ac:spMk id="4" creationId="{9ABD724C-E7D3-C47A-D162-1BD54449D5CC}"/>
          </ac:spMkLst>
        </pc:spChg>
        <pc:spChg chg="add del">
          <ac:chgData name="Gerland, James R" userId="df8bc3f8-71fb-4c03-949f-ec5e4153872d" providerId="ADAL" clId="{9CA0AC77-1131-4A60-BFA8-F1B7F6558AB2}" dt="2024-10-21T13:22:52.489" v="311" actId="21"/>
          <ac:spMkLst>
            <pc:docMk/>
            <pc:sldMk cId="2497762205" sldId="263"/>
            <ac:spMk id="5" creationId="{EA9D75E2-34F3-B657-1E50-FF9FA3750DBF}"/>
          </ac:spMkLst>
        </pc:spChg>
        <pc:spChg chg="add del">
          <ac:chgData name="Gerland, James R" userId="df8bc3f8-71fb-4c03-949f-ec5e4153872d" providerId="ADAL" clId="{9CA0AC77-1131-4A60-BFA8-F1B7F6558AB2}" dt="2024-10-21T13:22:52.489" v="311" actId="21"/>
          <ac:spMkLst>
            <pc:docMk/>
            <pc:sldMk cId="2497762205" sldId="263"/>
            <ac:spMk id="6" creationId="{93D51135-677F-2BB7-A5FC-5874D86FA9E7}"/>
          </ac:spMkLst>
        </pc:spChg>
        <pc:spChg chg="add mod">
          <ac:chgData name="Gerland, James R" userId="df8bc3f8-71fb-4c03-949f-ec5e4153872d" providerId="ADAL" clId="{9CA0AC77-1131-4A60-BFA8-F1B7F6558AB2}" dt="2024-10-21T13:22:49.128" v="310" actId="21"/>
          <ac:spMkLst>
            <pc:docMk/>
            <pc:sldMk cId="2497762205" sldId="263"/>
            <ac:spMk id="7" creationId="{B71596D8-12E9-20A4-CFD6-2432CCC5A088}"/>
          </ac:spMkLst>
        </pc:spChg>
        <pc:spChg chg="add mod">
          <ac:chgData name="Gerland, James R" userId="df8bc3f8-71fb-4c03-949f-ec5e4153872d" providerId="ADAL" clId="{9CA0AC77-1131-4A60-BFA8-F1B7F6558AB2}" dt="2024-10-21T13:22:49.128" v="310" actId="21"/>
          <ac:spMkLst>
            <pc:docMk/>
            <pc:sldMk cId="2497762205" sldId="263"/>
            <ac:spMk id="8" creationId="{CAA11B8E-5767-067E-89EE-99DE55A73D65}"/>
          </ac:spMkLst>
        </pc:spChg>
      </pc:sldChg>
      <pc:sldChg chg="addSp modSp mod">
        <pc:chgData name="Gerland, James R" userId="df8bc3f8-71fb-4c03-949f-ec5e4153872d" providerId="ADAL" clId="{9CA0AC77-1131-4A60-BFA8-F1B7F6558AB2}" dt="2024-10-19T16:51:00.915" v="195" actId="14100"/>
        <pc:sldMkLst>
          <pc:docMk/>
          <pc:sldMk cId="2656787029" sldId="264"/>
        </pc:sldMkLst>
        <pc:spChg chg="mod">
          <ac:chgData name="Gerland, James R" userId="df8bc3f8-71fb-4c03-949f-ec5e4153872d" providerId="ADAL" clId="{9CA0AC77-1131-4A60-BFA8-F1B7F6558AB2}" dt="2024-10-19T16:50:54.490" v="193" actId="1076"/>
          <ac:spMkLst>
            <pc:docMk/>
            <pc:sldMk cId="2656787029" sldId="264"/>
            <ac:spMk id="2" creationId="{9B7E1137-A125-536F-1828-4B873C4245C2}"/>
          </ac:spMkLst>
        </pc:spChg>
        <pc:spChg chg="mod">
          <ac:chgData name="Gerland, James R" userId="df8bc3f8-71fb-4c03-949f-ec5e4153872d" providerId="ADAL" clId="{9CA0AC77-1131-4A60-BFA8-F1B7F6558AB2}" dt="2024-10-19T16:51:00.915" v="195" actId="14100"/>
          <ac:spMkLst>
            <pc:docMk/>
            <pc:sldMk cId="2656787029" sldId="264"/>
            <ac:spMk id="3" creationId="{C1F8C569-0AAA-955A-E1E3-5DE618911C26}"/>
          </ac:spMkLst>
        </pc:spChg>
        <pc:spChg chg="add">
          <ac:chgData name="Gerland, James R" userId="df8bc3f8-71fb-4c03-949f-ec5e4153872d" providerId="ADAL" clId="{9CA0AC77-1131-4A60-BFA8-F1B7F6558AB2}" dt="2024-10-19T16:48:28.382" v="175"/>
          <ac:spMkLst>
            <pc:docMk/>
            <pc:sldMk cId="2656787029" sldId="264"/>
            <ac:spMk id="7" creationId="{FFFEA580-E555-0E1B-DE65-53B8E5AF2344}"/>
          </ac:spMkLst>
        </pc:spChg>
        <pc:spChg chg="add">
          <ac:chgData name="Gerland, James R" userId="df8bc3f8-71fb-4c03-949f-ec5e4153872d" providerId="ADAL" clId="{9CA0AC77-1131-4A60-BFA8-F1B7F6558AB2}" dt="2024-10-19T16:48:38.088" v="176"/>
          <ac:spMkLst>
            <pc:docMk/>
            <pc:sldMk cId="2656787029" sldId="264"/>
            <ac:spMk id="8" creationId="{FE6B069A-B098-A453-3184-2134A884533D}"/>
          </ac:spMkLst>
        </pc:spChg>
      </pc:sldChg>
      <pc:sldChg chg="modSp mod">
        <pc:chgData name="Gerland, James R" userId="df8bc3f8-71fb-4c03-949f-ec5e4153872d" providerId="ADAL" clId="{9CA0AC77-1131-4A60-BFA8-F1B7F6558AB2}" dt="2024-10-21T13:24:36.319" v="327" actId="1076"/>
        <pc:sldMkLst>
          <pc:docMk/>
          <pc:sldMk cId="596869835" sldId="267"/>
        </pc:sldMkLst>
        <pc:spChg chg="mod">
          <ac:chgData name="Gerland, James R" userId="df8bc3f8-71fb-4c03-949f-ec5e4153872d" providerId="ADAL" clId="{9CA0AC77-1131-4A60-BFA8-F1B7F6558AB2}" dt="2024-10-21T13:24:30.738" v="325" actId="1076"/>
          <ac:spMkLst>
            <pc:docMk/>
            <pc:sldMk cId="596869835" sldId="267"/>
            <ac:spMk id="2" creationId="{F6472EFC-4974-7E65-9977-14187ECF0DEF}"/>
          </ac:spMkLst>
        </pc:spChg>
        <pc:spChg chg="mod">
          <ac:chgData name="Gerland, James R" userId="df8bc3f8-71fb-4c03-949f-ec5e4153872d" providerId="ADAL" clId="{9CA0AC77-1131-4A60-BFA8-F1B7F6558AB2}" dt="2024-10-21T13:24:36.319" v="327" actId="1076"/>
          <ac:spMkLst>
            <pc:docMk/>
            <pc:sldMk cId="596869835" sldId="267"/>
            <ac:spMk id="3" creationId="{F0D42120-E427-E754-EE32-F3C1AF37C173}"/>
          </ac:spMkLst>
        </pc:spChg>
      </pc:sldChg>
      <pc:sldChg chg="modSp mod">
        <pc:chgData name="Gerland, James R" userId="df8bc3f8-71fb-4c03-949f-ec5e4153872d" providerId="ADAL" clId="{9CA0AC77-1131-4A60-BFA8-F1B7F6558AB2}" dt="2024-10-21T13:25:46.172" v="341" actId="255"/>
        <pc:sldMkLst>
          <pc:docMk/>
          <pc:sldMk cId="3100116328" sldId="268"/>
        </pc:sldMkLst>
        <pc:spChg chg="mod">
          <ac:chgData name="Gerland, James R" userId="df8bc3f8-71fb-4c03-949f-ec5e4153872d" providerId="ADAL" clId="{9CA0AC77-1131-4A60-BFA8-F1B7F6558AB2}" dt="2024-10-21T13:25:46.172" v="341" actId="255"/>
          <ac:spMkLst>
            <pc:docMk/>
            <pc:sldMk cId="3100116328" sldId="268"/>
            <ac:spMk id="3" creationId="{2E322D8D-15ED-D41C-3E56-CB98993C2834}"/>
          </ac:spMkLst>
        </pc:spChg>
      </pc:sldChg>
      <pc:sldChg chg="addSp delSp modSp mod">
        <pc:chgData name="Gerland, James R" userId="df8bc3f8-71fb-4c03-949f-ec5e4153872d" providerId="ADAL" clId="{9CA0AC77-1131-4A60-BFA8-F1B7F6558AB2}" dt="2024-10-21T13:26:42.156" v="350" actId="14100"/>
        <pc:sldMkLst>
          <pc:docMk/>
          <pc:sldMk cId="2670318080" sldId="271"/>
        </pc:sldMkLst>
        <pc:spChg chg="add del mod">
          <ac:chgData name="Gerland, James R" userId="df8bc3f8-71fb-4c03-949f-ec5e4153872d" providerId="ADAL" clId="{9CA0AC77-1131-4A60-BFA8-F1B7F6558AB2}" dt="2024-10-21T13:26:30.758" v="346" actId="1076"/>
          <ac:spMkLst>
            <pc:docMk/>
            <pc:sldMk cId="2670318080" sldId="271"/>
            <ac:spMk id="2" creationId="{2F13C231-1F2C-78AC-16C0-DDA9CCD77905}"/>
          </ac:spMkLst>
        </pc:spChg>
        <pc:spChg chg="add del mod">
          <ac:chgData name="Gerland, James R" userId="df8bc3f8-71fb-4c03-949f-ec5e4153872d" providerId="ADAL" clId="{9CA0AC77-1131-4A60-BFA8-F1B7F6558AB2}" dt="2024-10-21T13:26:42.156" v="350" actId="14100"/>
          <ac:spMkLst>
            <pc:docMk/>
            <pc:sldMk cId="2670318080" sldId="271"/>
            <ac:spMk id="3" creationId="{FA59DDF8-6B2F-136D-5DF4-EFEEA739489C}"/>
          </ac:spMkLst>
        </pc:spChg>
        <pc:spChg chg="add del">
          <ac:chgData name="Gerland, James R" userId="df8bc3f8-71fb-4c03-949f-ec5e4153872d" providerId="ADAL" clId="{9CA0AC77-1131-4A60-BFA8-F1B7F6558AB2}" dt="2024-10-21T13:26:14.752" v="343" actId="21"/>
          <ac:spMkLst>
            <pc:docMk/>
            <pc:sldMk cId="2670318080" sldId="271"/>
            <ac:spMk id="4" creationId="{941F733B-D39B-BCFD-2499-51A9C1B7B667}"/>
          </ac:spMkLst>
        </pc:spChg>
        <pc:spChg chg="add del">
          <ac:chgData name="Gerland, James R" userId="df8bc3f8-71fb-4c03-949f-ec5e4153872d" providerId="ADAL" clId="{9CA0AC77-1131-4A60-BFA8-F1B7F6558AB2}" dt="2024-10-21T13:26:14.752" v="343" actId="21"/>
          <ac:spMkLst>
            <pc:docMk/>
            <pc:sldMk cId="2670318080" sldId="271"/>
            <ac:spMk id="5" creationId="{B506F16D-B27A-2009-3220-E89E74546C08}"/>
          </ac:spMkLst>
        </pc:spChg>
        <pc:spChg chg="add del">
          <ac:chgData name="Gerland, James R" userId="df8bc3f8-71fb-4c03-949f-ec5e4153872d" providerId="ADAL" clId="{9CA0AC77-1131-4A60-BFA8-F1B7F6558AB2}" dt="2024-10-21T13:26:14.752" v="343" actId="21"/>
          <ac:spMkLst>
            <pc:docMk/>
            <pc:sldMk cId="2670318080" sldId="271"/>
            <ac:spMk id="6" creationId="{A6497FDC-C0DD-F8CC-8233-E5E1C160C30A}"/>
          </ac:spMkLst>
        </pc:spChg>
        <pc:spChg chg="add mod">
          <ac:chgData name="Gerland, James R" userId="df8bc3f8-71fb-4c03-949f-ec5e4153872d" providerId="ADAL" clId="{9CA0AC77-1131-4A60-BFA8-F1B7F6558AB2}" dt="2024-10-21T13:26:12.339" v="342" actId="21"/>
          <ac:spMkLst>
            <pc:docMk/>
            <pc:sldMk cId="2670318080" sldId="271"/>
            <ac:spMk id="7" creationId="{822388F4-1390-4BA8-A393-8CB46D86D685}"/>
          </ac:spMkLst>
        </pc:spChg>
        <pc:spChg chg="add mod">
          <ac:chgData name="Gerland, James R" userId="df8bc3f8-71fb-4c03-949f-ec5e4153872d" providerId="ADAL" clId="{9CA0AC77-1131-4A60-BFA8-F1B7F6558AB2}" dt="2024-10-21T13:26:12.339" v="342" actId="21"/>
          <ac:spMkLst>
            <pc:docMk/>
            <pc:sldMk cId="2670318080" sldId="271"/>
            <ac:spMk id="8" creationId="{92BA464A-949C-8086-52B7-E22CBD5E6138}"/>
          </ac:spMkLst>
        </pc:spChg>
      </pc:sldChg>
      <pc:sldChg chg="modSp mod">
        <pc:chgData name="Gerland, James R" userId="df8bc3f8-71fb-4c03-949f-ec5e4153872d" providerId="ADAL" clId="{9CA0AC77-1131-4A60-BFA8-F1B7F6558AB2}" dt="2024-10-21T13:27:04.884" v="352" actId="14100"/>
        <pc:sldMkLst>
          <pc:docMk/>
          <pc:sldMk cId="70281821" sldId="272"/>
        </pc:sldMkLst>
        <pc:spChg chg="mod">
          <ac:chgData name="Gerland, James R" userId="df8bc3f8-71fb-4c03-949f-ec5e4153872d" providerId="ADAL" clId="{9CA0AC77-1131-4A60-BFA8-F1B7F6558AB2}" dt="2024-10-21T13:27:04.884" v="352" actId="14100"/>
          <ac:spMkLst>
            <pc:docMk/>
            <pc:sldMk cId="70281821" sldId="272"/>
            <ac:spMk id="3" creationId="{A28780DE-BCA2-429B-6393-4C3E0679D482}"/>
          </ac:spMkLst>
        </pc:spChg>
      </pc:sldChg>
      <pc:sldChg chg="modSp mod">
        <pc:chgData name="Gerland, James R" userId="df8bc3f8-71fb-4c03-949f-ec5e4153872d" providerId="ADAL" clId="{9CA0AC77-1131-4A60-BFA8-F1B7F6558AB2}" dt="2024-10-21T13:27:21.963" v="354" actId="14100"/>
        <pc:sldMkLst>
          <pc:docMk/>
          <pc:sldMk cId="2557278511" sldId="273"/>
        </pc:sldMkLst>
        <pc:spChg chg="mod">
          <ac:chgData name="Gerland, James R" userId="df8bc3f8-71fb-4c03-949f-ec5e4153872d" providerId="ADAL" clId="{9CA0AC77-1131-4A60-BFA8-F1B7F6558AB2}" dt="2024-10-21T13:27:21.963" v="354" actId="14100"/>
          <ac:spMkLst>
            <pc:docMk/>
            <pc:sldMk cId="2557278511" sldId="273"/>
            <ac:spMk id="3" creationId="{0A450869-9036-A24A-0306-8B9685EE9363}"/>
          </ac:spMkLst>
        </pc:spChg>
      </pc:sldChg>
      <pc:sldChg chg="modSp mod">
        <pc:chgData name="Gerland, James R" userId="df8bc3f8-71fb-4c03-949f-ec5e4153872d" providerId="ADAL" clId="{9CA0AC77-1131-4A60-BFA8-F1B7F6558AB2}" dt="2024-10-21T13:27:43.651" v="358" actId="14100"/>
        <pc:sldMkLst>
          <pc:docMk/>
          <pc:sldMk cId="3211288938" sldId="274"/>
        </pc:sldMkLst>
        <pc:spChg chg="mod">
          <ac:chgData name="Gerland, James R" userId="df8bc3f8-71fb-4c03-949f-ec5e4153872d" providerId="ADAL" clId="{9CA0AC77-1131-4A60-BFA8-F1B7F6558AB2}" dt="2024-10-21T13:27:37.837" v="356" actId="1076"/>
          <ac:spMkLst>
            <pc:docMk/>
            <pc:sldMk cId="3211288938" sldId="274"/>
            <ac:spMk id="2" creationId="{0DC6C46A-7E7F-8F22-8329-6E72CB178E34}"/>
          </ac:spMkLst>
        </pc:spChg>
        <pc:spChg chg="mod">
          <ac:chgData name="Gerland, James R" userId="df8bc3f8-71fb-4c03-949f-ec5e4153872d" providerId="ADAL" clId="{9CA0AC77-1131-4A60-BFA8-F1B7F6558AB2}" dt="2024-10-21T13:27:43.651" v="358" actId="14100"/>
          <ac:spMkLst>
            <pc:docMk/>
            <pc:sldMk cId="3211288938" sldId="274"/>
            <ac:spMk id="3" creationId="{659DC30E-14CB-513C-FE66-4AF79A46F5A2}"/>
          </ac:spMkLst>
        </pc:spChg>
      </pc:sldChg>
      <pc:sldChg chg="modSp mod">
        <pc:chgData name="Gerland, James R" userId="df8bc3f8-71fb-4c03-949f-ec5e4153872d" providerId="ADAL" clId="{9CA0AC77-1131-4A60-BFA8-F1B7F6558AB2}" dt="2024-10-21T13:27:59.129" v="359" actId="403"/>
        <pc:sldMkLst>
          <pc:docMk/>
          <pc:sldMk cId="3995485393" sldId="275"/>
        </pc:sldMkLst>
        <pc:spChg chg="mod">
          <ac:chgData name="Gerland, James R" userId="df8bc3f8-71fb-4c03-949f-ec5e4153872d" providerId="ADAL" clId="{9CA0AC77-1131-4A60-BFA8-F1B7F6558AB2}" dt="2024-10-21T13:27:59.129" v="359" actId="403"/>
          <ac:spMkLst>
            <pc:docMk/>
            <pc:sldMk cId="3995485393" sldId="275"/>
            <ac:spMk id="3" creationId="{5F8B4D3F-BC00-DE70-EAB0-B6668AFDD39A}"/>
          </ac:spMkLst>
        </pc:spChg>
      </pc:sldChg>
      <pc:sldChg chg="modSp mod">
        <pc:chgData name="Gerland, James R" userId="df8bc3f8-71fb-4c03-949f-ec5e4153872d" providerId="ADAL" clId="{9CA0AC77-1131-4A60-BFA8-F1B7F6558AB2}" dt="2024-10-21T13:28:40.486" v="365" actId="14100"/>
        <pc:sldMkLst>
          <pc:docMk/>
          <pc:sldMk cId="1903962659" sldId="276"/>
        </pc:sldMkLst>
        <pc:spChg chg="mod">
          <ac:chgData name="Gerland, James R" userId="df8bc3f8-71fb-4c03-949f-ec5e4153872d" providerId="ADAL" clId="{9CA0AC77-1131-4A60-BFA8-F1B7F6558AB2}" dt="2024-10-21T13:28:14.896" v="361" actId="1076"/>
          <ac:spMkLst>
            <pc:docMk/>
            <pc:sldMk cId="1903962659" sldId="276"/>
            <ac:spMk id="2" creationId="{D52B0AFD-6F97-4BA7-A5F5-F9391043B7A5}"/>
          </ac:spMkLst>
        </pc:spChg>
        <pc:spChg chg="mod">
          <ac:chgData name="Gerland, James R" userId="df8bc3f8-71fb-4c03-949f-ec5e4153872d" providerId="ADAL" clId="{9CA0AC77-1131-4A60-BFA8-F1B7F6558AB2}" dt="2024-10-21T13:28:40.486" v="365" actId="14100"/>
          <ac:spMkLst>
            <pc:docMk/>
            <pc:sldMk cId="1903962659" sldId="276"/>
            <ac:spMk id="3" creationId="{51DAE80D-DF16-C721-DF50-9909804A19DF}"/>
          </ac:spMkLst>
        </pc:spChg>
      </pc:sldChg>
      <pc:sldChg chg="modSp mod">
        <pc:chgData name="Gerland, James R" userId="df8bc3f8-71fb-4c03-949f-ec5e4153872d" providerId="ADAL" clId="{9CA0AC77-1131-4A60-BFA8-F1B7F6558AB2}" dt="2024-10-21T13:29:20.967" v="372" actId="14100"/>
        <pc:sldMkLst>
          <pc:docMk/>
          <pc:sldMk cId="3130275956" sldId="277"/>
        </pc:sldMkLst>
        <pc:spChg chg="mod">
          <ac:chgData name="Gerland, James R" userId="df8bc3f8-71fb-4c03-949f-ec5e4153872d" providerId="ADAL" clId="{9CA0AC77-1131-4A60-BFA8-F1B7F6558AB2}" dt="2024-10-21T13:29:10.543" v="369" actId="1076"/>
          <ac:spMkLst>
            <pc:docMk/>
            <pc:sldMk cId="3130275956" sldId="277"/>
            <ac:spMk id="2" creationId="{D52B0AFD-6F97-4BA7-A5F5-F9391043B7A5}"/>
          </ac:spMkLst>
        </pc:spChg>
        <pc:spChg chg="mod">
          <ac:chgData name="Gerland, James R" userId="df8bc3f8-71fb-4c03-949f-ec5e4153872d" providerId="ADAL" clId="{9CA0AC77-1131-4A60-BFA8-F1B7F6558AB2}" dt="2024-10-21T13:29:20.967" v="372" actId="14100"/>
          <ac:spMkLst>
            <pc:docMk/>
            <pc:sldMk cId="3130275956" sldId="277"/>
            <ac:spMk id="3" creationId="{51DAE80D-DF16-C721-DF50-9909804A19DF}"/>
          </ac:spMkLst>
        </pc:spChg>
      </pc:sldChg>
      <pc:sldChg chg="modSp mod">
        <pc:chgData name="Gerland, James R" userId="df8bc3f8-71fb-4c03-949f-ec5e4153872d" providerId="ADAL" clId="{9CA0AC77-1131-4A60-BFA8-F1B7F6558AB2}" dt="2024-10-21T13:29:47.930" v="376" actId="14100"/>
        <pc:sldMkLst>
          <pc:docMk/>
          <pc:sldMk cId="2485538302" sldId="278"/>
        </pc:sldMkLst>
        <pc:spChg chg="mod">
          <ac:chgData name="Gerland, James R" userId="df8bc3f8-71fb-4c03-949f-ec5e4153872d" providerId="ADAL" clId="{9CA0AC77-1131-4A60-BFA8-F1B7F6558AB2}" dt="2024-10-21T13:29:35.981" v="374" actId="403"/>
          <ac:spMkLst>
            <pc:docMk/>
            <pc:sldMk cId="2485538302" sldId="278"/>
            <ac:spMk id="2" creationId="{D52B0AFD-6F97-4BA7-A5F5-F9391043B7A5}"/>
          </ac:spMkLst>
        </pc:spChg>
        <pc:spChg chg="mod">
          <ac:chgData name="Gerland, James R" userId="df8bc3f8-71fb-4c03-949f-ec5e4153872d" providerId="ADAL" clId="{9CA0AC77-1131-4A60-BFA8-F1B7F6558AB2}" dt="2024-10-21T13:29:47.930" v="376" actId="14100"/>
          <ac:spMkLst>
            <pc:docMk/>
            <pc:sldMk cId="2485538302" sldId="278"/>
            <ac:spMk id="3" creationId="{51DAE80D-DF16-C721-DF50-9909804A19DF}"/>
          </ac:spMkLst>
        </pc:spChg>
        <pc:spChg chg="mod">
          <ac:chgData name="Gerland, James R" userId="df8bc3f8-71fb-4c03-949f-ec5e4153872d" providerId="ADAL" clId="{9CA0AC77-1131-4A60-BFA8-F1B7F6558AB2}" dt="2024-10-21T13:29:33.333" v="373" actId="403"/>
          <ac:spMkLst>
            <pc:docMk/>
            <pc:sldMk cId="2485538302" sldId="278"/>
            <ac:spMk id="4" creationId="{D8F31F7C-308A-06C2-5349-CF98DBA5A020}"/>
          </ac:spMkLst>
        </pc:spChg>
        <pc:spChg chg="mod">
          <ac:chgData name="Gerland, James R" userId="df8bc3f8-71fb-4c03-949f-ec5e4153872d" providerId="ADAL" clId="{9CA0AC77-1131-4A60-BFA8-F1B7F6558AB2}" dt="2024-10-21T13:29:33.333" v="373" actId="403"/>
          <ac:spMkLst>
            <pc:docMk/>
            <pc:sldMk cId="2485538302" sldId="278"/>
            <ac:spMk id="5" creationId="{9AD6A03D-F9BF-CC70-9C65-9E9084C6E954}"/>
          </ac:spMkLst>
        </pc:spChg>
        <pc:spChg chg="mod">
          <ac:chgData name="Gerland, James R" userId="df8bc3f8-71fb-4c03-949f-ec5e4153872d" providerId="ADAL" clId="{9CA0AC77-1131-4A60-BFA8-F1B7F6558AB2}" dt="2024-10-21T13:29:33.333" v="373" actId="403"/>
          <ac:spMkLst>
            <pc:docMk/>
            <pc:sldMk cId="2485538302" sldId="278"/>
            <ac:spMk id="6" creationId="{B25F5AB8-4E21-C897-6347-742538FA0C97}"/>
          </ac:spMkLst>
        </pc:spChg>
      </pc:sldChg>
      <pc:sldChg chg="modSp mod">
        <pc:chgData name="Gerland, James R" userId="df8bc3f8-71fb-4c03-949f-ec5e4153872d" providerId="ADAL" clId="{9CA0AC77-1131-4A60-BFA8-F1B7F6558AB2}" dt="2024-10-21T13:30:30.536" v="379" actId="14100"/>
        <pc:sldMkLst>
          <pc:docMk/>
          <pc:sldMk cId="637446554" sldId="283"/>
        </pc:sldMkLst>
        <pc:spChg chg="mod">
          <ac:chgData name="Gerland, James R" userId="df8bc3f8-71fb-4c03-949f-ec5e4153872d" providerId="ADAL" clId="{9CA0AC77-1131-4A60-BFA8-F1B7F6558AB2}" dt="2024-10-21T13:30:30.536" v="379" actId="14100"/>
          <ac:spMkLst>
            <pc:docMk/>
            <pc:sldMk cId="637446554" sldId="283"/>
            <ac:spMk id="3" creationId="{84DF7633-A310-2642-45C1-DEBEEA4715B0}"/>
          </ac:spMkLst>
        </pc:spChg>
      </pc:sldChg>
      <pc:sldChg chg="modSp mod">
        <pc:chgData name="Gerland, James R" userId="df8bc3f8-71fb-4c03-949f-ec5e4153872d" providerId="ADAL" clId="{9CA0AC77-1131-4A60-BFA8-F1B7F6558AB2}" dt="2024-10-21T13:30:46.246" v="381" actId="20577"/>
        <pc:sldMkLst>
          <pc:docMk/>
          <pc:sldMk cId="1375324459" sldId="284"/>
        </pc:sldMkLst>
        <pc:spChg chg="mod">
          <ac:chgData name="Gerland, James R" userId="df8bc3f8-71fb-4c03-949f-ec5e4153872d" providerId="ADAL" clId="{9CA0AC77-1131-4A60-BFA8-F1B7F6558AB2}" dt="2024-10-21T13:30:46.246" v="381" actId="20577"/>
          <ac:spMkLst>
            <pc:docMk/>
            <pc:sldMk cId="1375324459" sldId="284"/>
            <ac:spMk id="3" creationId="{0BEFDAE2-3299-330F-D495-04D4C01D9353}"/>
          </ac:spMkLst>
        </pc:spChg>
      </pc:sldChg>
      <pc:sldChg chg="modSp mod">
        <pc:chgData name="Gerland, James R" userId="df8bc3f8-71fb-4c03-949f-ec5e4153872d" providerId="ADAL" clId="{9CA0AC77-1131-4A60-BFA8-F1B7F6558AB2}" dt="2024-10-21T13:30:59.246" v="382" actId="404"/>
        <pc:sldMkLst>
          <pc:docMk/>
          <pc:sldMk cId="2716204782" sldId="285"/>
        </pc:sldMkLst>
        <pc:spChg chg="mod">
          <ac:chgData name="Gerland, James R" userId="df8bc3f8-71fb-4c03-949f-ec5e4153872d" providerId="ADAL" clId="{9CA0AC77-1131-4A60-BFA8-F1B7F6558AB2}" dt="2024-10-21T13:30:59.246" v="382" actId="404"/>
          <ac:spMkLst>
            <pc:docMk/>
            <pc:sldMk cId="2716204782" sldId="285"/>
            <ac:spMk id="3" creationId="{1378D5C3-A23C-E21E-E226-DEB4F298909D}"/>
          </ac:spMkLst>
        </pc:spChg>
      </pc:sldChg>
      <pc:sldChg chg="addSp delSp modSp mod">
        <pc:chgData name="Gerland, James R" userId="df8bc3f8-71fb-4c03-949f-ec5e4153872d" providerId="ADAL" clId="{9CA0AC77-1131-4A60-BFA8-F1B7F6558AB2}" dt="2024-10-19T17:06:42.563" v="218" actId="207"/>
        <pc:sldMkLst>
          <pc:docMk/>
          <pc:sldMk cId="599049258" sldId="290"/>
        </pc:sldMkLst>
        <pc:spChg chg="mod">
          <ac:chgData name="Gerland, James R" userId="df8bc3f8-71fb-4c03-949f-ec5e4153872d" providerId="ADAL" clId="{9CA0AC77-1131-4A60-BFA8-F1B7F6558AB2}" dt="2024-10-19T17:05:53.862" v="211" actId="1076"/>
          <ac:spMkLst>
            <pc:docMk/>
            <pc:sldMk cId="599049258" sldId="290"/>
            <ac:spMk id="2" creationId="{285D2F71-A510-A563-A226-7D39034B6ADF}"/>
          </ac:spMkLst>
        </pc:spChg>
        <pc:spChg chg="add del mod">
          <ac:chgData name="Gerland, James R" userId="df8bc3f8-71fb-4c03-949f-ec5e4153872d" providerId="ADAL" clId="{9CA0AC77-1131-4A60-BFA8-F1B7F6558AB2}" dt="2024-10-19T17:06:42.563" v="218" actId="207"/>
          <ac:spMkLst>
            <pc:docMk/>
            <pc:sldMk cId="599049258" sldId="290"/>
            <ac:spMk id="3" creationId="{C16E0C6A-D23E-872B-3252-71CB82595DB9}"/>
          </ac:spMkLst>
        </pc:spChg>
        <pc:spChg chg="add del">
          <ac:chgData name="Gerland, James R" userId="df8bc3f8-71fb-4c03-949f-ec5e4153872d" providerId="ADAL" clId="{9CA0AC77-1131-4A60-BFA8-F1B7F6558AB2}" dt="2024-10-19T17:05:14.111" v="208" actId="21"/>
          <ac:spMkLst>
            <pc:docMk/>
            <pc:sldMk cId="599049258" sldId="290"/>
            <ac:spMk id="7" creationId="{4D0B9936-2B71-4B78-1571-522F2984ED12}"/>
          </ac:spMkLst>
        </pc:spChg>
        <pc:spChg chg="add mod">
          <ac:chgData name="Gerland, James R" userId="df8bc3f8-71fb-4c03-949f-ec5e4153872d" providerId="ADAL" clId="{9CA0AC77-1131-4A60-BFA8-F1B7F6558AB2}" dt="2024-10-19T17:05:13.697" v="207" actId="21"/>
          <ac:spMkLst>
            <pc:docMk/>
            <pc:sldMk cId="599049258" sldId="290"/>
            <ac:spMk id="8" creationId="{0D037412-FD81-3AAE-9AE8-E2FB9C2F5940}"/>
          </ac:spMkLst>
        </pc:spChg>
      </pc:sldChg>
      <pc:sldChg chg="modSp mod">
        <pc:chgData name="Gerland, James R" userId="df8bc3f8-71fb-4c03-949f-ec5e4153872d" providerId="ADAL" clId="{9CA0AC77-1131-4A60-BFA8-F1B7F6558AB2}" dt="2024-10-21T13:31:46.510" v="384" actId="14100"/>
        <pc:sldMkLst>
          <pc:docMk/>
          <pc:sldMk cId="1162384017" sldId="291"/>
        </pc:sldMkLst>
        <pc:spChg chg="mod">
          <ac:chgData name="Gerland, James R" userId="df8bc3f8-71fb-4c03-949f-ec5e4153872d" providerId="ADAL" clId="{9CA0AC77-1131-4A60-BFA8-F1B7F6558AB2}" dt="2024-10-21T13:31:46.510" v="384" actId="14100"/>
          <ac:spMkLst>
            <pc:docMk/>
            <pc:sldMk cId="1162384017" sldId="291"/>
            <ac:spMk id="3" creationId="{F51D3F53-A6A5-3594-BE5F-B0979D6C175A}"/>
          </ac:spMkLst>
        </pc:spChg>
      </pc:sldChg>
      <pc:sldChg chg="addSp modSp mod">
        <pc:chgData name="Gerland, James R" userId="df8bc3f8-71fb-4c03-949f-ec5e4153872d" providerId="ADAL" clId="{9CA0AC77-1131-4A60-BFA8-F1B7F6558AB2}" dt="2024-10-19T17:07:29.647" v="226" actId="313"/>
        <pc:sldMkLst>
          <pc:docMk/>
          <pc:sldMk cId="3931890105" sldId="292"/>
        </pc:sldMkLst>
        <pc:spChg chg="mod">
          <ac:chgData name="Gerland, James R" userId="df8bc3f8-71fb-4c03-949f-ec5e4153872d" providerId="ADAL" clId="{9CA0AC77-1131-4A60-BFA8-F1B7F6558AB2}" dt="2024-10-19T17:07:29.647" v="226" actId="313"/>
          <ac:spMkLst>
            <pc:docMk/>
            <pc:sldMk cId="3931890105" sldId="292"/>
            <ac:spMk id="3" creationId="{A7A118B5-B187-7357-9EAC-A6AF1027A1DD}"/>
          </ac:spMkLst>
        </pc:spChg>
        <pc:spChg chg="add">
          <ac:chgData name="Gerland, James R" userId="df8bc3f8-71fb-4c03-949f-ec5e4153872d" providerId="ADAL" clId="{9CA0AC77-1131-4A60-BFA8-F1B7F6558AB2}" dt="2024-10-19T17:07:11.010" v="221"/>
          <ac:spMkLst>
            <pc:docMk/>
            <pc:sldMk cId="3931890105" sldId="292"/>
            <ac:spMk id="7" creationId="{96575946-9659-4828-A115-663E3C2DF361}"/>
          </ac:spMkLst>
        </pc:spChg>
        <pc:spChg chg="add mod">
          <ac:chgData name="Gerland, James R" userId="df8bc3f8-71fb-4c03-949f-ec5e4153872d" providerId="ADAL" clId="{9CA0AC77-1131-4A60-BFA8-F1B7F6558AB2}" dt="2024-10-19T17:07:14.663" v="223"/>
          <ac:spMkLst>
            <pc:docMk/>
            <pc:sldMk cId="3931890105" sldId="292"/>
            <ac:spMk id="8" creationId="{E0654A7C-5AA6-AA84-D74F-C6BFC5A6A9AF}"/>
          </ac:spMkLst>
        </pc:spChg>
      </pc:sldChg>
      <pc:sldChg chg="addSp modSp mod">
        <pc:chgData name="Gerland, James R" userId="df8bc3f8-71fb-4c03-949f-ec5e4153872d" providerId="ADAL" clId="{9CA0AC77-1131-4A60-BFA8-F1B7F6558AB2}" dt="2024-10-21T13:32:14.946" v="386" actId="14100"/>
        <pc:sldMkLst>
          <pc:docMk/>
          <pc:sldMk cId="2664167401" sldId="293"/>
        </pc:sldMkLst>
        <pc:spChg chg="mod">
          <ac:chgData name="Gerland, James R" userId="df8bc3f8-71fb-4c03-949f-ec5e4153872d" providerId="ADAL" clId="{9CA0AC77-1131-4A60-BFA8-F1B7F6558AB2}" dt="2024-10-21T13:32:07.081" v="385" actId="1076"/>
          <ac:spMkLst>
            <pc:docMk/>
            <pc:sldMk cId="2664167401" sldId="293"/>
            <ac:spMk id="2" creationId="{7317BD23-08CD-3473-65F8-AD16A612E446}"/>
          </ac:spMkLst>
        </pc:spChg>
        <pc:spChg chg="mod">
          <ac:chgData name="Gerland, James R" userId="df8bc3f8-71fb-4c03-949f-ec5e4153872d" providerId="ADAL" clId="{9CA0AC77-1131-4A60-BFA8-F1B7F6558AB2}" dt="2024-10-21T13:32:14.946" v="386" actId="14100"/>
          <ac:spMkLst>
            <pc:docMk/>
            <pc:sldMk cId="2664167401" sldId="293"/>
            <ac:spMk id="3" creationId="{5D35EE8A-A7DE-6DCD-0C22-2D3C7AC2C6EB}"/>
          </ac:spMkLst>
        </pc:spChg>
        <pc:spChg chg="add">
          <ac:chgData name="Gerland, James R" userId="df8bc3f8-71fb-4c03-949f-ec5e4153872d" providerId="ADAL" clId="{9CA0AC77-1131-4A60-BFA8-F1B7F6558AB2}" dt="2024-10-19T17:08:42.222" v="239"/>
          <ac:spMkLst>
            <pc:docMk/>
            <pc:sldMk cId="2664167401" sldId="293"/>
            <ac:spMk id="7" creationId="{DB5F89DC-5170-B8C7-CC78-70D82CF5E09E}"/>
          </ac:spMkLst>
        </pc:spChg>
      </pc:sldChg>
      <pc:sldChg chg="modSp mod">
        <pc:chgData name="Gerland, James R" userId="df8bc3f8-71fb-4c03-949f-ec5e4153872d" providerId="ADAL" clId="{9CA0AC77-1131-4A60-BFA8-F1B7F6558AB2}" dt="2024-10-21T13:32:50.203" v="392" actId="20577"/>
        <pc:sldMkLst>
          <pc:docMk/>
          <pc:sldMk cId="3666283046" sldId="294"/>
        </pc:sldMkLst>
        <pc:spChg chg="mod">
          <ac:chgData name="Gerland, James R" userId="df8bc3f8-71fb-4c03-949f-ec5e4153872d" providerId="ADAL" clId="{9CA0AC77-1131-4A60-BFA8-F1B7F6558AB2}" dt="2024-10-21T13:32:50.203" v="392" actId="20577"/>
          <ac:spMkLst>
            <pc:docMk/>
            <pc:sldMk cId="3666283046" sldId="294"/>
            <ac:spMk id="3" creationId="{EF0EBF75-CC89-18A2-1E73-E72064D1240B}"/>
          </ac:spMkLst>
        </pc:spChg>
      </pc:sldChg>
      <pc:sldChg chg="addSp delSp modSp new mod">
        <pc:chgData name="Gerland, James R" userId="df8bc3f8-71fb-4c03-949f-ec5e4153872d" providerId="ADAL" clId="{9CA0AC77-1131-4A60-BFA8-F1B7F6558AB2}" dt="2024-10-19T16:46:15.817" v="160" actId="20577"/>
        <pc:sldMkLst>
          <pc:docMk/>
          <pc:sldMk cId="624975703" sldId="295"/>
        </pc:sldMkLst>
        <pc:spChg chg="add del mod">
          <ac:chgData name="Gerland, James R" userId="df8bc3f8-71fb-4c03-949f-ec5e4153872d" providerId="ADAL" clId="{9CA0AC77-1131-4A60-BFA8-F1B7F6558AB2}" dt="2024-10-19T16:43:31.210" v="128" actId="20577"/>
          <ac:spMkLst>
            <pc:docMk/>
            <pc:sldMk cId="624975703" sldId="295"/>
            <ac:spMk id="2" creationId="{A1B7DCC2-C236-F8F8-E0B4-9020330A7CA3}"/>
          </ac:spMkLst>
        </pc:spChg>
        <pc:spChg chg="mod">
          <ac:chgData name="Gerland, James R" userId="df8bc3f8-71fb-4c03-949f-ec5e4153872d" providerId="ADAL" clId="{9CA0AC77-1131-4A60-BFA8-F1B7F6558AB2}" dt="2024-10-19T16:46:15.817" v="160" actId="20577"/>
          <ac:spMkLst>
            <pc:docMk/>
            <pc:sldMk cId="624975703" sldId="295"/>
            <ac:spMk id="3" creationId="{73FFB3D4-55B5-6539-72FE-55D9DC6BA1E0}"/>
          </ac:spMkLst>
        </pc:spChg>
      </pc:sldChg>
      <pc:sldChg chg="modSp add mod">
        <pc:chgData name="Gerland, James R" userId="df8bc3f8-71fb-4c03-949f-ec5e4153872d" providerId="ADAL" clId="{9CA0AC77-1131-4A60-BFA8-F1B7F6558AB2}" dt="2024-10-19T16:46:28.434" v="163" actId="20577"/>
        <pc:sldMkLst>
          <pc:docMk/>
          <pc:sldMk cId="4232872827" sldId="296"/>
        </pc:sldMkLst>
        <pc:spChg chg="mod">
          <ac:chgData name="Gerland, James R" userId="df8bc3f8-71fb-4c03-949f-ec5e4153872d" providerId="ADAL" clId="{9CA0AC77-1131-4A60-BFA8-F1B7F6558AB2}" dt="2024-10-19T16:43:26.112" v="127" actId="6549"/>
          <ac:spMkLst>
            <pc:docMk/>
            <pc:sldMk cId="4232872827" sldId="296"/>
            <ac:spMk id="2" creationId="{A1B7DCC2-C236-F8F8-E0B4-9020330A7CA3}"/>
          </ac:spMkLst>
        </pc:spChg>
        <pc:spChg chg="mod">
          <ac:chgData name="Gerland, James R" userId="df8bc3f8-71fb-4c03-949f-ec5e4153872d" providerId="ADAL" clId="{9CA0AC77-1131-4A60-BFA8-F1B7F6558AB2}" dt="2024-10-19T16:46:28.434" v="163" actId="20577"/>
          <ac:spMkLst>
            <pc:docMk/>
            <pc:sldMk cId="4232872827" sldId="296"/>
            <ac:spMk id="3" creationId="{73FFB3D4-55B5-6539-72FE-55D9DC6BA1E0}"/>
          </ac:spMkLst>
        </pc:spChg>
      </pc:sldChg>
      <pc:sldChg chg="modSp add mod">
        <pc:chgData name="Gerland, James R" userId="df8bc3f8-71fb-4c03-949f-ec5e4153872d" providerId="ADAL" clId="{9CA0AC77-1131-4A60-BFA8-F1B7F6558AB2}" dt="2024-10-19T16:51:28.725" v="200" actId="14100"/>
        <pc:sldMkLst>
          <pc:docMk/>
          <pc:sldMk cId="742924842" sldId="297"/>
        </pc:sldMkLst>
        <pc:spChg chg="mod">
          <ac:chgData name="Gerland, James R" userId="df8bc3f8-71fb-4c03-949f-ec5e4153872d" providerId="ADAL" clId="{9CA0AC77-1131-4A60-BFA8-F1B7F6558AB2}" dt="2024-10-19T16:51:10.627" v="197" actId="1076"/>
          <ac:spMkLst>
            <pc:docMk/>
            <pc:sldMk cId="742924842" sldId="297"/>
            <ac:spMk id="2" creationId="{9B7E1137-A125-536F-1828-4B873C4245C2}"/>
          </ac:spMkLst>
        </pc:spChg>
        <pc:spChg chg="mod">
          <ac:chgData name="Gerland, James R" userId="df8bc3f8-71fb-4c03-949f-ec5e4153872d" providerId="ADAL" clId="{9CA0AC77-1131-4A60-BFA8-F1B7F6558AB2}" dt="2024-10-19T16:51:28.725" v="200" actId="14100"/>
          <ac:spMkLst>
            <pc:docMk/>
            <pc:sldMk cId="742924842" sldId="297"/>
            <ac:spMk id="3" creationId="{C1F8C569-0AAA-955A-E1E3-5DE618911C2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35E39-ACA3-F9CF-BED5-856EA91DC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32107D-7684-6553-09C4-E4483F837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6B9B4-9CAC-087D-0994-06BA951C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06AD0-DB79-4429-C9F5-84BF39A83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31720-6074-394F-064D-A1F09351E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65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598D3-51C9-4C72-CF3C-3F4D1B064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2265F-0737-605F-8485-C9E1246E4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CBBD2-F9F4-75E8-4D65-4A828847B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55495-2CAA-39D3-7020-0A89869D2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BFF91-66DA-E540-FA08-01248C559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8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60264-FADA-DB69-940E-F072156C8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D9EA-4E14-767C-2F03-EDC6BBEFF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74759-02F4-377B-E062-1DD055FEC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1BF85-C2DD-D61F-4BD9-3C0C4D75E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E7977-591E-C82F-A189-5102809F1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12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794B7-C576-F50D-5E8F-CD0573202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35C35-999A-A129-A872-D90FF00F7C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5A97B-4E00-7F03-8A56-F6903AAE0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14362-4739-D542-79EB-8DEBFECA3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4BC1E1-65AA-8A50-ABE6-5E2A9D556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5AFBF-7F39-963B-E3CE-EB58B8E0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407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578C-1BB2-E46F-8A76-FDC4BFC63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28320-596E-F99E-FED2-9525B4EC8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D2737-CB34-FCAE-3F58-AD65F67B3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D9EC3A-5750-36F4-CA7A-FC18055EE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E2C207-933E-8628-9317-A882245857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31049-F82B-3A1F-D4F0-B7741A688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BDCA50-ED6D-AC11-863C-71AA3AE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F7362F-6D1B-A0EC-E6D4-9D9A48751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352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0C611-94C8-F5C4-5330-96B17007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53BDD7-661A-CB44-AF3F-FB49BDF3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8F45BC-F783-393B-9795-388A9802A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16345D-4F79-A508-74F3-FC030078C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810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74D852-5612-3BD8-2733-5B5DD5C50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A92A17-E7D3-F5EF-391F-E56B19FA9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97C8F-4DA0-0352-AA14-472A685B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66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5E1BC-3B36-6823-729F-CCF5206AA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8C5F0-6DDB-E1AD-BC77-DBB1577D3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F43354-C286-B6A6-5A4E-34E305F08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718A3-C400-A7D6-AA0F-B60D71EB3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156E4-2D21-76C9-F13F-0F60B5ECE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D82C1-E2DA-8286-62DB-62F11457F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52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E206-72B8-9EBD-4466-55EA0B969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0904FB-A28D-7AC6-E4EB-0C52D35E12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9FD469-3F2B-5E84-9C46-FFBFB055B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5E07F-CF18-BB80-0B7B-66D9D8880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27F8E-0805-E021-0271-64F3E005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66CB5A-0321-FA76-A8CD-BDA817C5E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4478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7647D-4279-88F0-7308-8A85454C6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7FFF19-B927-AC6D-63D0-BBAB71BB8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EBDAB-8C91-6910-F273-2F0F88A8D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BFA6D-AF83-00A7-A02C-09CE7E41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18D6E-98AA-B715-AA4D-476BB88B3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046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B2BE36-0551-6059-4C11-AC559A77D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DD390-4495-BADF-357A-2E872A8BA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EAAF9-BF0C-1C58-F40A-A54196C3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12527-321C-355A-A773-DA77D4B0C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DC11D-2B58-963D-654F-A72407BD1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5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5FA37C-C047-B14A-7A66-43F45726C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E698D-D5FB-1F39-3398-447D32383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A059C-14A9-5446-FA1E-0598EE3D0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917AD-129A-45E6-9804-E49202AD6FE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21A85-5CAC-61EC-64E6-0DC82E2E6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A2BA8-29FC-4DFA-992C-DC2FCBE46F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1D00-E3D8-48DE-867B-D738D0E7F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icrosoft.com/en-us/dotnet/csharp/programming-guide/classes-and-structs/access-modifier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icrosoft.com/en-us/dotnet/csharp/language-reference/keywords/abstract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icrosoft.com/en-us/dotnet/csharp/language-reference/keywords/sealed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microsoft.com/en-us/dotnet/api/system.object.equals?view=net-8.0" TargetMode="External"/><Relationship Id="rId2" Type="http://schemas.openxmlformats.org/officeDocument/2006/relationships/hyperlink" Target="https://learn.microsoft.com/en-us/dotnet/api/system.object.tostring?view=net-8.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earn.microsoft.com/en-us/dotnet/api/system.object?view=net-8.0" TargetMode="External"/><Relationship Id="rId4" Type="http://schemas.openxmlformats.org/officeDocument/2006/relationships/hyperlink" Target="https://learn.microsoft.com/en-us/dotnet/api/system.object.referenceequals?view=net-8.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microsoft.com/en-us/dotnet/api/system.object.finalize?view=net-8.0" TargetMode="External"/><Relationship Id="rId2" Type="http://schemas.openxmlformats.org/officeDocument/2006/relationships/hyperlink" Target="https://learn.microsoft.com/en-us/dotnet/api/system.object.gettype?view=net-8.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earn.microsoft.com/en-us/dotnet/api/system.object?view=net-8.0" TargetMode="External"/><Relationship Id="rId4" Type="http://schemas.openxmlformats.org/officeDocument/2006/relationships/hyperlink" Target="https://learn.microsoft.com/en-us/dotnet/api/system.object.memberwiseclone?view=net-8.0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1828800"/>
          </a:xfrm>
        </p:spPr>
        <p:txBody>
          <a:bodyPr/>
          <a:lstStyle/>
          <a:p>
            <a:r>
              <a:rPr lang="en-US" dirty="0"/>
              <a:t>How to work </a:t>
            </a:r>
            <a:br>
              <a:rPr lang="en-US" dirty="0"/>
            </a:br>
            <a:r>
              <a:rPr lang="en-US" dirty="0"/>
              <a:t>with inheritance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BDD82-CD06-6EB1-ECAC-9A1B91B35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056" y="228600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Product base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9F3BD-F696-0DA1-3527-E767096D1B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685800"/>
            <a:ext cx="7772400" cy="5486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(code, description, price);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virtual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D724C-E7D3-C47A-D162-1BD54449D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D75E2-34F3-B657-1E50-FF9FA375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51135-677F-2BB7-A5FC-5874D86F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762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E1137-A125-536F-1828-4B873C42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45068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Keywords for access modifiers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8C569-0AAA-955A-E1E3-5DE618911C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5800" y="1295400"/>
            <a:ext cx="7924800" cy="50292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https://learn.microsoft.com/en-us/dotnet/csharp/programming-guide/classes-and-structs/access-modifiers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public: Code in any assembly can access this type or member. The accessibility level of the containing type controls the accessibility level of public members of the type.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private: Only code declared in the same class or struct can access this member.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protected: Only code in the same class or in a derived class can access this type or member.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3B286D-2A26-EE9E-A44F-9C44BF1E5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4159C-F458-5485-FDC9-4BB96A40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3F299-3D8D-709B-E975-31D97798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787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E1137-A125-536F-1828-4B873C42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48734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Keywords for access modifiers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8C569-0AAA-955A-E1E3-5DE618911C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371600"/>
            <a:ext cx="7620000" cy="49530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internal: Only code in the same assembly can access this type or member.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protected internal: Only code in the same assembly or in a derived class in another assembly can access this type or member.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protected: Only code in the same assembly and in the same class or a derived class can access the type or member.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file: Only code in the same file can access the type or member.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3B286D-2A26-EE9E-A44F-9C44BF1E5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4159C-F458-5485-FDC9-4BB96A40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3F299-3D8D-709B-E975-31D97798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924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49CD1-F0D0-6577-EFC3-F186E5139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a Book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E134C-73EE-798F-CFA9-13232C5E34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Book :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Author { get; set; } = "";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 new property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Book(string code, string description,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price,string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author) : base(code,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description, price)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this.Author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author;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Initializes the Author field after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the base class constructor is called.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override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({Author})";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78AB42-76CD-32F4-4439-50BEB8FF5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E66C97-48CD-2333-BB32-12181CA3D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28A64-50CB-5A78-4F37-BDA56FE5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94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8CD3-5317-7BDB-9375-CD1E8196D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way to override a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23E18-8108-F6C9-E281-437E87EB67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override 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base.GetDisplayText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)} ({Author})";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9DC15-2C3A-90DF-8413-569018589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5D943-CDCB-C4BA-6EC4-54087C115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5996E-1F23-BDAE-73B2-44A62A958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742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72EFC-4974-7E65-9977-14187ECF0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versions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42120-E427-E754-EE32-F3C1AF37C1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6864" y="875038"/>
            <a:ext cx="8077200" cy="5029200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virtual </a:t>
            </a:r>
            <a:r>
              <a:rPr lang="en-US" b="1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in the Product base class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endParaRPr lang="en-US" b="1" spc="-1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virtual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endParaRPr lang="en-US" b="1" spc="-1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overridden </a:t>
            </a:r>
            <a:r>
              <a:rPr lang="en-US" b="1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in the Book class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override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base.GetDisplayText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)} ({Author})";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endParaRPr lang="en-US" b="1" spc="-1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overridden </a:t>
            </a:r>
            <a:r>
              <a:rPr lang="en-US" b="1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in the Software class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override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base.GetDisplayText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)}, Version {Version}";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426A0-84E6-8214-A2A2-B48001023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F1575-92EE-FA63-DD12-403D6471E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E33D7-25A4-4683-E3BD-3D2F5546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869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8AA18-9CFC-5F7A-7585-513D92394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overridden methods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22D8D-15ED-D41C-3E56-CB98993C28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1534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 b = new("C#", "Murach's C#", 59.50m, "Anne Boehm");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Software s = new("NPTK", ".NET Programmer's Toolkit",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179.99m, "4.5");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= b;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("\n"));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Calls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= s;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("\n"));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Calls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Software.GetDisplayText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B2A64E-9579-5AB3-B1B3-C073C1D42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E342F9-5440-A83E-D12B-F14B054E8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3DDCA-9CBB-D7E5-77B9-B6788545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116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47410-B5D2-390B-B88D-4A590FAEB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form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D078BB-E540-638E-D033-984230E2F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52E8D-F731-3C11-6E72-38C29D5EB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44FE3-BA57-E19B-2AA2-6CE91304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5B20D164-4737-86A7-AE75-6C26F7648A1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554309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345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3B1E-EEA1-2B9A-AEC3-4C1CA4604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New Product form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EBF5D835-57CA-D151-1ABF-BD58642DD08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171" y="1152810"/>
            <a:ext cx="5105404" cy="334299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28CD0-D102-3EFC-68DD-225D3A9D9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7F94B4-4792-1151-E3E5-E4EC11C06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E0F2E-A717-3649-D1C7-C6EA7B15C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982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3C231-1F2C-78AC-16C0-DDA9CCD77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228600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Product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9DDF8-6B2F-136D-5DF4-EFEEA73948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00" y="597932"/>
            <a:ext cx="86868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Product() {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(Code, Description, Price) = (code, description,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price);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$"{Code}{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F733B-D39B-BCFD-2499-51A9C1B7B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6F16D-B27A-2009-3220-E89E74546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97FDC-C0DD-F8CC-8233-E5E1C160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31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6FD7E-66EE-6E8B-A46B-94556B75A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22411-C726-678E-0725-C2AD6D2FFE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any of the features of inheritance that are presented in this chapter as you develop the classes for your apps.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Explain how inheritance is used within the .NET classes and how you can use it in your own classes.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Explain why you might want to override the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ToString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(), Equals(), and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GetHashCode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() methods of the Object class as you develop the code for a new class.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protected and virtual access modifiers for the members of a class.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5E920C-8F5B-08BC-BA91-D177927E5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5E98E-07F3-CFFA-06A6-5B42E170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569FD-D177-70E2-3F93-2732F5A54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600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9FC68-5F53-F3A7-3350-FD390D434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Book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780DE-BCA2-429B-6393-4C3E0679D4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2296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Book :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Book() {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Book(string code, string description,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decimal price, string author) :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base(code, description, price) =&gt; Author = author;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Author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override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$"{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)} ({Author})";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D1632D-8E36-DE90-EE88-590960DD3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D6748-982D-3555-2C97-4F58C8132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65E60-1C8A-4BD8-FC41-271A889B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81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F633A-A646-E356-8579-4CB8D1EF7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Software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50869-9036-A24A-0306-8B9685EE93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1534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Software :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Software() {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Software(string code, string description,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price, string version) :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base(code, description, price)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Version = version;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Version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override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$"{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)}, Version {Version}";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3EA1E-CADB-2B8F-12F9-90D948708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BA274-9474-AB58-378A-D6ECF9F7E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5FDA2-FE70-73B2-95A2-B0EA33974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278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6C46A-7E7F-8F22-8329-6E72CB178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976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DC30E-14CB-513C-FE66-4AF79A46F5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6300" y="685800"/>
            <a:ext cx="8039100" cy="5334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List&lt;Product&gt;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Modify the behavior of the Add method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of the List&lt;Product&gt; class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new void Add(Product p)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base.Insert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Provide two additional methods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Fill()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List&lt;Product&gt; products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ProductDB.GetProducts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(Product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Save()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ProductDB.SaveProducts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(this);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90F1A6-F127-DED5-31E4-EFC758B4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626537-FDEF-63D6-627E-09EA08244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74C23-0320-AFC5-0CB7-D4FEABE13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2889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36599-670A-3E63-4887-FE049A9F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Product Maintenance form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B4D3F-BC00-DE70-EAB0-B6668AFDD3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frmProductMain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frmProductMain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frmProductMain_Load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products.Fill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9273CB-784D-5245-B5D2-C223A6762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BB0A0-BD09-59AB-D4EC-E32CAF8D4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B2F5C-B2D1-501F-812F-ABBC0386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485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0AFD-6F97-4BA7-A5F5-F9391043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448" y="326874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form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AE80D-DF16-C721-DF50-9909804A19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3400" y="705350"/>
            <a:ext cx="8458200" cy="516205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lstProducts.Items.Clear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(Product p in products)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lstProducts.Items.Add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("\t"));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btnAdd_Click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frmNewProduct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newForm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newForm.GetNewProduct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(product != null)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products.Save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31F7C-308A-06C2-5349-CF98DBA5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6A03D-F9BF-CC70-9C65-9E9084C6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5AB8-4E21-C897-6347-742538FA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9626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0AFD-6F97-4BA7-A5F5-F9391043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form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AE80D-DF16-C721-DF50-9909804A19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00" y="445532"/>
            <a:ext cx="8763000" cy="565046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btnDelete_Click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lstProducts.SelectedIndex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-1)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Product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products[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message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"Are you sure you want to delete "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+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"?";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 "Confirm Delete",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(button ==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products.Remove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products.Save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31F7C-308A-06C2-5349-CF98DBA5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6A03D-F9BF-CC70-9C65-9E9084C6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5AB8-4E21-C897-6347-742538FA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275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0AFD-6F97-4BA7-A5F5-F9391043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form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AE80D-DF16-C721-DF50-9909804A19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1534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31F7C-308A-06C2-5349-CF98DBA5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6A03D-F9BF-CC70-9C65-9E9084C6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5AB8-4E21-C897-6347-742538FA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538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0AFD-6F97-4BA7-A5F5-F9391043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New Product form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AE80D-DF16-C721-DF50-9909804A19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this.ShowDialog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product;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rbBook_CheckedChanged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rbBook.Checked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lblAuthorOrVersion.Text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"Author: 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lblAuthorOrVersion.Text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"Version: 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txtCode.Focus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31F7C-308A-06C2-5349-CF98DBA5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6A03D-F9BF-CC70-9C65-9E9084C6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5AB8-4E21-C897-6347-742538FA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7329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0AFD-6F97-4BA7-A5F5-F9391043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New Product form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AE80D-DF16-C721-DF50-9909804A19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btnSave_Click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rbBook.Checked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product = new Book(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txtDescription.Text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txtPrice.Text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txtAuthorOrVersion.Text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product = new Software(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txtDescription.Text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txtPrice.Text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txtAuthorOrVersion.Text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31F7C-308A-06C2-5349-CF98DBA5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6A03D-F9BF-CC70-9C65-9E9084C6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5AB8-4E21-C897-6347-742538FA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1939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0AFD-6F97-4BA7-A5F5-F9391043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New Product form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AE80D-DF16-C721-DF50-9909804A19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bool success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txtDescription.Text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txtPrice.Text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rbBook.Checked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txtAuthorOrVersion.Text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Book.Author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txtAuthorOrVersion.Text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Software.Version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31F7C-308A-06C2-5349-CF98DBA5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6A03D-F9BF-CC70-9C65-9E9084C6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5AB8-4E21-C897-6347-742538FA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142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84DA1-CFCA-3E60-93E6-9F51C0ED6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E744B-7576-2222-A007-99D9173233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marR="1143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4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polymorphism.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4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Describe the use of the Type class.</a:t>
            </a:r>
          </a:p>
          <a:p>
            <a:pPr marL="457200" marR="1143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explicit casting when working with the objects of a base class and its derived classes.</a:t>
            </a:r>
          </a:p>
          <a:p>
            <a:pPr marL="457200" marR="1143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an abstract class and a sealed class.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01CCD-4BB7-E778-544D-0FE3F4F4E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454F07-A648-73DD-DA80-F35BC16B6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BFB07-9A0A-A264-16CE-C13723044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8575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0AFD-6F97-4BA7-A5F5-F9391043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New Product form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AE80D-DF16-C721-DF50-9909804A19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success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success;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31F7C-308A-06C2-5349-CF98DBA5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6A03D-F9BF-CC70-9C65-9E9084C6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5AB8-4E21-C897-6347-742538FA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8806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77DC6-DA19-9EF0-5D69-70A3E2DD5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Type class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get information about an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DF7633-A310-2642-45C1-DEBEEA4715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8153400" cy="4495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Book("C#", "Murach's C#", 59.50m,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"Anne Boehm");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 t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product.GetType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("Name: " +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t.Name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("Namespace: " +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t.Namespace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 +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t.FullName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 +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t.BaseType.Name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that’s displayed on the console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Name: Book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Namespace: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ProductMaintenance.Book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Product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2399D0-B474-0CE3-D87A-54D73B1D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448A3-3D4B-630A-4354-C647C7A49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FCCAB-4C24-6015-D4E0-D653E9459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465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9D30F-9088-E38A-6043-6B1B34E31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10655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test an object’s type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FDAE2-3299-330F-D495-04D4C01D93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295400"/>
            <a:ext cx="7391400" cy="4495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</a:t>
            </a:r>
            <a:r>
              <a:rPr lang="en-US" b="1" spc="-1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GetType</a:t>
            </a: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  <a:b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product.GetType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typeof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(Book))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need to cast product object to type Book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pattern matching (C# 7.0 and later)</a:t>
            </a:r>
            <a:b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spc="-1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(product is Book b)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no cast needed to work with Book object b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C3EF10-A42D-A94A-9794-99CFBBB7F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B3246-EE01-9C15-614F-0FAF37574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8316A-B246-17A6-3B06-7A3C70B56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3244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EACED-71DB-2B53-FF24-0243758A4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methods that display product information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8D5C3-A23C-E21E-E226-DEB4F29890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DisplayProduct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 p)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DisplayBook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(Book b)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95649-B70D-BA17-7AEC-BD16B2F67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0D51E-8825-C379-3BD5-BD44BA365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55DEE-E556-AFC5-1C8B-C41AE2B7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2047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49FF6-C90B-C46F-D60D-665EFBAD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doesn’t require casting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1F078-F656-EE4F-803D-8800A024C4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 b = new Book(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"C#", "Murach's C#", 59.50m, "Anne Boehm");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DisplayProduct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Casting is not required because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Book is a subclass of Product.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69AC27-F533-D232-BE56-7988D6D88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BC991-B683-5618-17A4-AB62C162D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0777B-6EE6-AB5E-7020-4C9A713F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3142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A1505-2501-50BD-2512-7DE738372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requires casting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32060-B14F-6A57-D789-D7D0DCE3D2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 = new Book("C#", "Murach's C#", 59.50m,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"Anne Boehm");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DisplayBook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((Book)p);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Casting is required because Product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is the base class for Book.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8801FE-1D4C-F4CC-9C1A-23DD01D3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98AA53-89EC-F2D9-E200-6C16D1555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3E099-C409-B476-FBC0-5D716D52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1557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93F07-C32C-8764-6549-E3EDAC1A9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throws a casting exception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98381-D939-1D2F-B2DB-55A95AD3A8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 = new Software("NPTK", 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".NET Programmer's Toolkit", 179.99m, "4.5");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DisplayBook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((Book)p);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Will throw a casting exception because p is a Software // object, not a Book object.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E94451-ABED-80BC-62B3-092362F97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E62C7-F086-3AF2-F6EE-FFDD70D0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35C11-4697-CFDA-21DD-B3A6721B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343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2458-8165-A551-4E1A-C830972C2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as operator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05AC4-1302-F720-CAEE-15E19719DF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Book("C#", "Murach's C#", 59.50m, "Anne Boehm");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DisplaySoftware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 as Software);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Passes null because p isn't a Software object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6CC29-C996-3F1D-26EE-2D84A2F66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CEF2B1-3E4C-0FEC-7F81-49972CDE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3AD46-5C58-6D06-F8B4-15EB26D62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5878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D2F71-A510-A563-A226-7D39034B6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abstract Product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E0C6A-D23E-872B-3252-71CB82595D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21732"/>
            <a:ext cx="7391400" cy="542186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abstract class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abstract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get;       // No body is coded for the getter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abstract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No method body is coded.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https://learn.microsoft.com/en-us/dotnet/csharp/language-reference/keywords/abstract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the abstract modifier in a class declaration to indicate that a class is intended only to be a base class of other classes, not instantiated on its own.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23B96F-F8F9-1E1A-F002-CAE000E3D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C90F8-1E02-AFDC-5179-E1AEEB6A8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BE0B9-F4B6-D87B-EDF7-95FECB5F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0492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23617-CE01-5456-38B3-1811C2B00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inherits the abstract Product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D3F53-A6A5-3594-BE5F-B0979D6C17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2296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Book :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Author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override bool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!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String.IsNullOrEmpty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(Code) &amp;&amp;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!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String.IsNullOrEmpty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(Description) &amp;&amp;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Price &gt; 0 &amp;&amp;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!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String.IsNullOrEmpty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(Author);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override 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}{Description}({Author}){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BA11FE-B0D4-3DA0-399A-A49D7851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8CC72-74EE-0602-A5C5-5882E5CA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EEC9E-7920-72DD-5257-61DAEBD14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8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EA0A1-2D5A-B720-6C35-91303F61D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diagram that shows how inheritance works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21EA8075-A4E9-8587-697D-46E95DB22A2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541643"/>
            <a:ext cx="7010400" cy="551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30C80-FA13-1D3E-7B54-7D2D1BE0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61D07-6BFF-221A-4958-A4A2B7C1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BECCC-5D2C-A360-B96A-A28459D85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467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D1F9F-A6D6-BAAA-E384-02A53DA9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class declaration for a sealed Book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118B5-B187-7357-9EAC-A6AF1027A1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sealed class Book : Product</a:t>
            </a:r>
          </a:p>
          <a:p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https://learn.microsoft.com/en-us/dotnet/csharp/language-reference/keywords/sealed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sealed modifier prevents other classes from inheriting from it.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09F49C-2B58-D59F-BFA8-8332E24C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8BC82-0E08-5C9D-59C7-CD29E36CC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4113F-1FA9-B49F-75C7-C75CD3DAD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8901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BD23-08CD-3473-65F8-AD16A612E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204216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sealed methods work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5EE8A-A7DE-6DCD-0C22-2D3C7AC2C6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597932"/>
            <a:ext cx="8991600" cy="5345668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base class named A that declares a virtual method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https://learn.microsoft.com/en-us/dotnet/csharp/language-reference/keywords/virtual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virtual keyword is used to modify a method, property, indexer, or event declaration and allow for it to be overridden in a derived class.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A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virtual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("Hello from class A");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named B that inherits class A </a:t>
            </a:r>
            <a:b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overrides and seals its method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B : A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sealed override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("Hello from class B");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9B2ACD-E88E-9BBB-875D-96666E268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F86139-A7DE-5657-8930-819F92433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1871C-7017-3050-6C05-E63B6446A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1674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164C-70B3-B098-0A51-1B727167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sealed methods work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EBF75-CC89-18A2-1E73-E72064D124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077200" cy="4876800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named C that inherits </a:t>
            </a:r>
            <a:r>
              <a:rPr lang="en-US" b="1" spc="-1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B and </a:t>
            </a: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tries to override its sealed method</a:t>
            </a:r>
            <a:b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spc="-1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C : B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override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ShowMessage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  // Not allowed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("Hello from class C");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5E3D3-C188-21EC-4046-3B7ED37B3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C14FB-8370-E8D0-6BB0-0BE1D69EB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69D76-5D29-C3A7-F270-92256A08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28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3571-656C-4382-1C89-74FB4F510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677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inheritance hierarchy for form control classes</a:t>
            </a:r>
            <a:endParaRPr lang="en-US" dirty="0"/>
          </a:p>
        </p:txBody>
      </p:sp>
      <p:pic>
        <p:nvPicPr>
          <p:cNvPr id="8" name="Content Placeholder 7" descr="Title describes image">
            <a:extLst>
              <a:ext uri="{FF2B5EF4-FFF2-40B4-BE49-F238E27FC236}">
                <a16:creationId xmlns:a16="http://schemas.microsoft.com/office/drawing/2014/main" id="{D1DD388F-7102-F0F5-1613-1E42368D9B0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49313"/>
            <a:ext cx="5410200" cy="556147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9EDA28-76ED-7B95-A752-34A5A1EAA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1621F3-BCD7-EA70-C8B1-239CB1A8F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77081-EC01-56F0-34E8-87616820D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959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3C1A9-D84B-E05E-E780-CFBF12BCE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System.Object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214CA-DF3D-1FE9-EB34-CFB18C73C7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Equals(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Equals(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object1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object2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ReferenceEquals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object1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object2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GetHashCode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Finalize()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MemberwiseClone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19A8F6-D119-59CA-12D6-B912CFB10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F6778-FD03-3FE9-1457-4D2C6349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E53F9-518D-7A26-6B33-4546503A5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160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DCC2-C236-F8F8-E0B4-9020330A7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System.Object.Classes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FB3D4-55B5-6539-72FE-55D9DC6BA1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066800"/>
            <a:ext cx="8077200" cy="4876800"/>
          </a:xfrm>
        </p:spPr>
        <p:txBody>
          <a:bodyPr/>
          <a:lstStyle/>
          <a:p>
            <a:r>
              <a:rPr lang="en-US" dirty="0" err="1"/>
              <a:t>ToString</a:t>
            </a:r>
            <a:r>
              <a:rPr lang="en-US" dirty="0"/>
              <a:t>() </a:t>
            </a:r>
            <a:br>
              <a:rPr lang="en-US" dirty="0"/>
            </a:b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https://learn.microsoft.com/en-us/dotnet/api/system.object.tostring?view=net-8.0</a:t>
            </a:r>
            <a:endParaRPr lang="en-US" dirty="0"/>
          </a:p>
          <a:p>
            <a:endParaRPr lang="en-US" dirty="0"/>
          </a:p>
          <a:p>
            <a:r>
              <a:rPr lang="en-US" dirty="0"/>
              <a:t>Equals() </a:t>
            </a:r>
            <a:br>
              <a:rPr lang="en-US" dirty="0"/>
            </a:b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https://learn.microsoft.com/en-us/dotnet/api/system.object.equals?view=net-8.0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ReferenceEquals</a:t>
            </a:r>
            <a:r>
              <a:rPr lang="en-US" dirty="0"/>
              <a:t>() </a:t>
            </a:r>
            <a:br>
              <a:rPr lang="en-US" dirty="0"/>
            </a:b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https://learn.microsoft.com/en-us/dotnet/api/system.object.referenceequals?view=net-8.0</a:t>
            </a:r>
            <a:endParaRPr lang="en-US" b="1" dirty="0"/>
          </a:p>
          <a:p>
            <a:pPr algn="l"/>
            <a:r>
              <a:rPr lang="en-US" b="0" i="0" dirty="0">
                <a:effectLst/>
                <a:latin typeface="Segoe UI" panose="020B0502040204020203" pitchFamily="34" charset="0"/>
              </a:rPr>
              <a:t>Determines whether the specified </a:t>
            </a:r>
            <a:r>
              <a:rPr lang="en-US" b="0" i="0" u="none" strike="noStrike" dirty="0">
                <a:effectLst/>
                <a:latin typeface="Segoe UI" panose="020B050204020402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Object</a:t>
            </a:r>
            <a:r>
              <a:rPr lang="en-US" b="0" i="0" dirty="0">
                <a:effectLst/>
                <a:latin typeface="Segoe UI" panose="020B0502040204020203" pitchFamily="34" charset="0"/>
              </a:rPr>
              <a:t> instances are the same instance.</a:t>
            </a:r>
          </a:p>
          <a:p>
            <a:pPr algn="l"/>
            <a:endParaRPr lang="en-US" dirty="0">
              <a:solidFill>
                <a:srgbClr val="161616"/>
              </a:solidFill>
              <a:latin typeface="Segoe UI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732AF-5FF1-D2BC-D43B-E44897DB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FCD23-9325-66FE-4496-0D49933B5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22AF0-64C0-95E6-A6C9-247BFCD56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975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DCC2-C236-F8F8-E0B4-9020330A7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System.Object.Classes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FB3D4-55B5-6539-72FE-55D9DC6BA1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066800"/>
            <a:ext cx="8077200" cy="4876800"/>
          </a:xfrm>
        </p:spPr>
        <p:txBody>
          <a:bodyPr/>
          <a:lstStyle/>
          <a:p>
            <a:pPr algn="l"/>
            <a:r>
              <a:rPr lang="en-US" dirty="0" err="1">
                <a:latin typeface="Segoe UI" panose="020B0502040204020203" pitchFamily="34" charset="0"/>
              </a:rPr>
              <a:t>GetType</a:t>
            </a:r>
            <a:r>
              <a:rPr lang="en-US" dirty="0">
                <a:latin typeface="Segoe UI" panose="020B0502040204020203" pitchFamily="34" charset="0"/>
              </a:rPr>
              <a:t>() </a:t>
            </a:r>
            <a:br>
              <a:rPr lang="en-US" dirty="0">
                <a:latin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https://learn.microsoft.com/en-us/dotnet/api/system.object.gettype?view=net-8.0</a:t>
            </a:r>
            <a:endParaRPr lang="en-US" dirty="0">
              <a:latin typeface="Segoe UI" panose="020B0502040204020203" pitchFamily="34" charset="0"/>
            </a:endParaRPr>
          </a:p>
          <a:p>
            <a:pPr algn="l"/>
            <a:endParaRPr lang="en-US" dirty="0">
              <a:latin typeface="Segoe UI" panose="020B0502040204020203" pitchFamily="34" charset="0"/>
            </a:endParaRPr>
          </a:p>
          <a:p>
            <a:pPr algn="l"/>
            <a:r>
              <a:rPr lang="en-US" dirty="0">
                <a:latin typeface="Segoe UI" panose="020B0502040204020203" pitchFamily="34" charset="0"/>
              </a:rPr>
              <a:t>Finalize() </a:t>
            </a:r>
            <a:br>
              <a:rPr lang="en-US" dirty="0">
                <a:latin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https://learn.microsoft.com/en-us/dotnet/api/system.object.finalize?view=net-8.0</a:t>
            </a:r>
            <a:endParaRPr lang="en-US" dirty="0">
              <a:latin typeface="Segoe UI" panose="020B0502040204020203" pitchFamily="34" charset="0"/>
            </a:endParaRPr>
          </a:p>
          <a:p>
            <a:pPr algn="l"/>
            <a:r>
              <a:rPr lang="en-US" b="0" i="0" dirty="0">
                <a:effectLst/>
                <a:latin typeface="Segoe UI" panose="020B0502040204020203" pitchFamily="34" charset="0"/>
              </a:rPr>
              <a:t>Allows an object to try to free resources and perform other cleanup operations before it is reclaimed by garbage collection.</a:t>
            </a:r>
          </a:p>
          <a:p>
            <a:pPr algn="l"/>
            <a:endParaRPr lang="en-US" dirty="0">
              <a:latin typeface="Segoe UI" panose="020B0502040204020203" pitchFamily="34" charset="0"/>
            </a:endParaRPr>
          </a:p>
          <a:p>
            <a:pPr algn="l"/>
            <a:r>
              <a:rPr lang="en-US" dirty="0" err="1">
                <a:latin typeface="Segoe UI" panose="020B0502040204020203" pitchFamily="34" charset="0"/>
              </a:rPr>
              <a:t>MemberwiseClone</a:t>
            </a:r>
            <a:r>
              <a:rPr lang="en-US" dirty="0">
                <a:latin typeface="Segoe UI" panose="020B0502040204020203" pitchFamily="34" charset="0"/>
              </a:rPr>
              <a:t>() </a:t>
            </a:r>
            <a:br>
              <a:rPr lang="en-US" dirty="0">
                <a:latin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https://learn.microsoft.com/en-us/dotnet/api/system.object.memberwiseclone?view=net-8.0</a:t>
            </a:r>
            <a:endParaRPr lang="en-US" dirty="0">
              <a:latin typeface="Segoe UI" panose="020B0502040204020203" pitchFamily="34" charset="0"/>
            </a:endParaRPr>
          </a:p>
          <a:p>
            <a:pPr algn="l"/>
            <a:r>
              <a:rPr lang="en-US" b="0" i="0" dirty="0">
                <a:effectLst/>
                <a:latin typeface="Segoe UI" panose="020B0502040204020203" pitchFamily="34" charset="0"/>
              </a:rPr>
              <a:t>Creates a shallow copy of the current </a:t>
            </a:r>
            <a:r>
              <a:rPr lang="en-US" b="0" i="0" u="none" strike="noStrike" dirty="0">
                <a:effectLst/>
                <a:latin typeface="Segoe UI" panose="020B050204020402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Object</a:t>
            </a:r>
            <a:r>
              <a:rPr lang="en-US" b="0" i="0" dirty="0">
                <a:effectLst/>
                <a:latin typeface="Segoe UI" panose="020B0502040204020203" pitchFamily="34" charset="0"/>
              </a:rPr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732AF-5FF1-D2BC-D43B-E44897DB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FCD23-9325-66FE-4496-0D49933B5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22AF0-64C0-95E6-A6C9-247BFCD56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872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4E892-B12A-1338-3529-793E45102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classes for a Product Maintenance app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2E710A18-0743-246F-2EC1-867021BAA59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1066800"/>
            <a:ext cx="6539203" cy="4953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344F3-2E9D-72E6-7855-DC8D66817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BD05A-998D-049A-96C2-6AE54B7EA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B9B9A-81E6-ACF5-8429-8AF9AA7B3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275259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300</TotalTime>
  <Words>3452</Words>
  <Application>Microsoft Office PowerPoint</Application>
  <PresentationFormat>On-screen Show (4:3)</PresentationFormat>
  <Paragraphs>549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Arial</vt:lpstr>
      <vt:lpstr>Arial Narrow</vt:lpstr>
      <vt:lpstr>Calibri</vt:lpstr>
      <vt:lpstr>Calibri Light</vt:lpstr>
      <vt:lpstr>Courier New</vt:lpstr>
      <vt:lpstr>Segoe UI</vt:lpstr>
      <vt:lpstr>Times New Roman</vt:lpstr>
      <vt:lpstr>Master slides_with_titles_logo</vt:lpstr>
      <vt:lpstr>Custom Design</vt:lpstr>
      <vt:lpstr>Murach’s C# (8th Edition)</vt:lpstr>
      <vt:lpstr>Objectives</vt:lpstr>
      <vt:lpstr>Objectives (continued)</vt:lpstr>
      <vt:lpstr>A diagram that shows how inheritance works</vt:lpstr>
      <vt:lpstr>The inheritance hierarchy for form control classes</vt:lpstr>
      <vt:lpstr>Methods of the System.Object class</vt:lpstr>
      <vt:lpstr>System.Object.Classes</vt:lpstr>
      <vt:lpstr>System.Object.Classes</vt:lpstr>
      <vt:lpstr>Business classes for a Product Maintenance app</vt:lpstr>
      <vt:lpstr>The code for the Product base class</vt:lpstr>
      <vt:lpstr>Keywords for access modifiers</vt:lpstr>
      <vt:lpstr>Keywords for access modifiers</vt:lpstr>
      <vt:lpstr>The code for a Book class</vt:lpstr>
      <vt:lpstr>Another way to override a method</vt:lpstr>
      <vt:lpstr>Three versions of the GetDisplayText() method</vt:lpstr>
      <vt:lpstr>Code that uses the overridden methods</vt:lpstr>
      <vt:lpstr>The Product Maintenance form</vt:lpstr>
      <vt:lpstr>The New Product form</vt:lpstr>
      <vt:lpstr>The code for the Product class</vt:lpstr>
      <vt:lpstr>The code for the Book class</vt:lpstr>
      <vt:lpstr>The code for the Software class</vt:lpstr>
      <vt:lpstr>The code for the ProductList class</vt:lpstr>
      <vt:lpstr>The code for the Product Maintenance form  (part 1)</vt:lpstr>
      <vt:lpstr>The Product Maintenance form (part 2)</vt:lpstr>
      <vt:lpstr>The Product Maintenance form (part 3)</vt:lpstr>
      <vt:lpstr>The Product Maintenance form (part 4)</vt:lpstr>
      <vt:lpstr>The code for the New Product form (part 1)</vt:lpstr>
      <vt:lpstr>The code for the New Product form (part 2)</vt:lpstr>
      <vt:lpstr>The code for the New Product form (part 3)</vt:lpstr>
      <vt:lpstr>The code for the New Product form (part 4)</vt:lpstr>
      <vt:lpstr>Code that uses the Type class  to get information about an object</vt:lpstr>
      <vt:lpstr>How to test an object’s type</vt:lpstr>
      <vt:lpstr>Two methods that display product information</vt:lpstr>
      <vt:lpstr>Code that doesn’t require casting</vt:lpstr>
      <vt:lpstr>Code that requires casting</vt:lpstr>
      <vt:lpstr>Code that throws a casting exception</vt:lpstr>
      <vt:lpstr>Code that uses the as operator</vt:lpstr>
      <vt:lpstr>An abstract Product class</vt:lpstr>
      <vt:lpstr>A class that inherits the abstract Product class</vt:lpstr>
      <vt:lpstr>The class declaration for a sealed Book class</vt:lpstr>
      <vt:lpstr>How sealed methods work</vt:lpstr>
      <vt:lpstr>How sealed methods work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Jim Gerland</cp:lastModifiedBy>
  <cp:revision>7</cp:revision>
  <cp:lastPrinted>2016-01-14T23:03:16Z</cp:lastPrinted>
  <dcterms:created xsi:type="dcterms:W3CDTF">2023-05-09T18:17:12Z</dcterms:created>
  <dcterms:modified xsi:type="dcterms:W3CDTF">2024-10-21T13:32:56Z</dcterms:modified>
</cp:coreProperties>
</file>