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6374" autoAdjust="0"/>
  </p:normalViewPr>
  <p:slideViewPr>
    <p:cSldViewPr>
      <p:cViewPr varScale="1">
        <p:scale>
          <a:sx n="119" d="100"/>
          <a:sy n="119" d="100"/>
        </p:scale>
        <p:origin x="616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F8958783-0A5D-4A7F-A4D7-7AE26C27F18D}"/>
    <pc:docChg chg="modSld">
      <pc:chgData name="Gerland, James R" userId="df8bc3f8-71fb-4c03-949f-ec5e4153872d" providerId="ADAL" clId="{F8958783-0A5D-4A7F-A4D7-7AE26C27F18D}" dt="2024-10-17T13:24:24.296" v="1"/>
      <pc:docMkLst>
        <pc:docMk/>
      </pc:docMkLst>
      <pc:sldChg chg="modNotesTx">
        <pc:chgData name="Gerland, James R" userId="df8bc3f8-71fb-4c03-949f-ec5e4153872d" providerId="ADAL" clId="{F8958783-0A5D-4A7F-A4D7-7AE26C27F18D}" dt="2024-10-17T13:23:27.764" v="0"/>
        <pc:sldMkLst>
          <pc:docMk/>
          <pc:sldMk cId="822788644" sldId="260"/>
        </pc:sldMkLst>
      </pc:sldChg>
      <pc:sldChg chg="modNotesTx">
        <pc:chgData name="Gerland, James R" userId="df8bc3f8-71fb-4c03-949f-ec5e4153872d" providerId="ADAL" clId="{F8958783-0A5D-4A7F-A4D7-7AE26C27F18D}" dt="2024-10-17T13:24:24.296" v="1"/>
        <pc:sldMkLst>
          <pc:docMk/>
          <pc:sldMk cId="4204522730" sldId="26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10/17/2024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https://learn.microsoft.com/en-us/dotnet/csharp/programming-guide/indexers/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50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https://learn.microsoft.com/en-us/dotnet/csharp/programming-guide/delegates/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46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590800"/>
            <a:ext cx="7467600" cy="3048000"/>
          </a:xfrm>
        </p:spPr>
        <p:txBody>
          <a:bodyPr/>
          <a:lstStyle/>
          <a:p>
            <a:r>
              <a:rPr lang="en-US" dirty="0"/>
              <a:t>How to work</a:t>
            </a:r>
            <a:br>
              <a:rPr lang="en-US" dirty="0"/>
            </a:br>
            <a:r>
              <a:rPr lang="en-US" dirty="0"/>
              <a:t>with indexers, delegates,</a:t>
            </a:r>
            <a:br>
              <a:rPr lang="en-US" dirty="0"/>
            </a:br>
            <a:r>
              <a:rPr lang="en-US" dirty="0"/>
              <a:t>events and operators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BECB0-4A81-88BD-E877-208ECD4AE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indexer that validates data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throws argument exceptions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E179F9-ED75-C09F-C228-3B737F2DE2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 this[string code]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get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ArgumentNullException.ThrowIfNull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(code);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code.Length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8)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throw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ArgumentException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"Maximum length of Code is 8 characters.");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(Product p in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code)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return 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6C787E-9F59-194A-7385-9B91113E5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B92DEB-6B1D-01BE-B2D9-7AAA50E77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168DE-40EF-D3D6-144C-58A2BEBED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335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B5854-EED7-CB69-7E84-C084A87C9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if statement that validates data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using an indexer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9BD4A6-CC39-4148-6C1C-927FFCBCEF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 = null;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txtCode.Text.Length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8)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p = products[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txtCode.Text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9A601-F85C-7F70-D60E-92AD0B7D2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A2720F-88BC-8E79-6949-7DD3D2B7D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4A5F8-06D1-A820-AA0F-D900B3177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709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C628D-9788-3D71-42C9-CE5FEDA38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declares a delegate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88A72-910A-389C-40CF-C1F0EE9F20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delegate void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ChangeHandler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B362E6-30AF-F85A-589A-D2AC44D79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B30B85-68D9-3797-C90D-09FDDD411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82F64-C0B2-AAA3-DD11-07A63E21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522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31683-8E97-A311-4574-720F3266A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in a form that uses the delegate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75BBA0-83E9-14B7-C6DD-8F941AA5A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Form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create an instance of the delegate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and identify the method it uses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ProductList.ChangeHandler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myDelegate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new(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PrintToDebug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 method with the same signature as the delegate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PrintToDebug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("The products list has changed!");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 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Product p = products[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("\t"));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}</a:t>
            </a:r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07AC9C-F1F1-4CAC-01F4-572342ED0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048F3-EF97-91B5-087E-C2EB82E8F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F57D2-836C-FCD2-6736-B8317F76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709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0A459-75D1-EF55-6238-065FD7225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in a form that uses the delegate (cont.)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91AA13-E785-4F1D-2522-9A55377DCE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frmProducts_Load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create the argument that's required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add products to the product list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("JAVA", "Murach's Java Programming",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59.50m);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("C#", "Murach's C#", 59.50m);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call the delegate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and pass the required argument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myDelegate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(products);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74F1B-6B19-1536-D711-779911A17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F3B46-A7B5-C462-4E3A-78CEDAE05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D5DE6-8781-A9F8-62B3-B2BDCC52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113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0F3AC-3B87-6DB3-F7A9-CBC310C59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declares and raises an event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0E108F-0A0D-F52F-DB6C-30E73B28BD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delegate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ChangeHandler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declare the event and initialize it to null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event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ChangeHandler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Changed = null!;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Add(Product product)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(Changed != null)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Changed(this);      // raise the event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9ECC16-FF7C-E7DF-65F7-F7EE9D080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4EC34-B6FF-5033-4867-F4F87E807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0AFE7-2E84-9C7B-FBE1-058A96A68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697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27BFA-B3BA-C87D-F938-3232FB689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in a form that wires the event handler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handles the event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109344-D432-89BC-B93B-BFD3543977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frmProducts_Load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wire the event to the method that handles the event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products.Changed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ProductList.ChangeHandler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PrintToDebug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the method that handles the event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PrintToDebug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("The products list has changed!");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Product p = products[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("\t"));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8E152-DE14-8C96-24DA-1BEA31637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6A73F-27B5-E737-1B95-2AB283848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C3817-A159-52C8-9B7C-23F23793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19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F349F-EC3B-27D9-184B-21B75E0A1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 instance of a delegate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an anonymous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CF3F3-6750-635F-958D-CFDB668FEC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ProductList.ChangeHandler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myDelegate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delegate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("The products list has changed!");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 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 { ...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myDelegate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(products);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331202-BE0D-64C7-5D5A-11D5E7888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370D48-60A9-4EE4-D1BA-FB66469F1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2D21C-F29A-DBFD-63FF-FFEFDC024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2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428CA-1222-FD96-CF48-1BC2558F9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 instance of a delegate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a lambda expression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23F75-508C-34FF-FC23-0E0F4DA894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ProductList.ChangeHandler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myDelegate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products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("The products list has changed!");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 { ...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myDelegate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(products);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A3325B-829D-73AE-E462-69B190DF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8C018-9125-DA49-56C7-A8572E122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13642-F13C-4F82-F407-EB4600542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3174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D6E74-FA55-63B4-DFC6-F66420CAA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wire an event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47DCD9-B517-E8DE-D6FD-DDB6323A95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an anonymous method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products.Changed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delegate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("The products list has changed!");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 { ...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a lambda expression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products.Changed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products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Debug.WriteLine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("The products list has changed!");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 { ...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A8FCCA-CE55-2EF9-BD8E-3D0E22D51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9DD2C-00C8-DF7C-30E3-5D1BEADE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19BDB-463E-8615-20BF-E57CB33D7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1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16FB6-1D9A-905D-CAD0-52F94A223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9708D-0FE6-8BC6-D87B-0BED0C94B9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Develop and use classes that have indexers, delegates, events, and overloaded operators.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an indexer.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expression-bodied indexers.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Explain why you should validate parameters and throw exceptions in your classes.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delegates and events without and with anonymous methods and lambda expressions.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operator overloading.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5B2FCD-DF36-8CBF-649E-C539B70A7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095A2D-336D-886E-8037-123D4C66F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40510-33F0-1E08-7A60-4D899BF97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3790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70EAC-5BFD-F159-B63A-73D7D4EFA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operators you can overload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8038BE-1A6B-6F5D-352A-9A2745E75F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Unary operators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- ! ++ -- true false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Binary operators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- * / % &amp; | == != &gt; &lt;  &gt;= &lt;=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874528-F053-ED8C-CA11-A652D1536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437120-5F85-1D0D-6C77-357220988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30758-577B-97B3-0BC6-D766D877D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052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393DC-A8E6-11D5-2D69-6CCD18E90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 of 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overloads the + operator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BD0BF-6CBC-E490-B416-9F14AEDC45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47057" y="1364653"/>
            <a:ext cx="7391400" cy="4495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private List&lt;Product&gt; products;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public void Add(Product p)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public static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operator +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list,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Product p)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return list;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...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51D53D-2922-45B4-6578-5730E0466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2624F-C287-E4CF-EE7A-63D737AC9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A7F4F-3389-7D62-8905-2F92FF00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0262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E8043-618D-B180-9749-553638181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+ operator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B034E1-3197-0F6C-96CF-145D26923F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 = new("C#", "Murach's C#", 59.50m);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 = products + p;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way to use the + operator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 += p;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1371AC-0203-F27B-9CBD-B49EEDA7E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D532D-69F7-D0F4-D765-27E87CD7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55C43-66AD-B567-42BB-144CB9049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059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6E5EB-1B80-DA50-62EF-E0331E1AE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an expression-bodied operator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1EFA89-9242-D296-C0FB-AD100A21B6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Add(Product p)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this;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operator +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list, Product p)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FBD582-E9CF-ADE9-F4E7-84EA63113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B84D0-2958-F5D0-02C2-5F654554A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C1B1E-5363-2614-DFB4-90456028E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9260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2DAFB-89C4-E906-B495-F18DADD48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overloads the == operator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Product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E0FBB-C565-0178-A2BA-FEC1308E31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bool operator == (Product p1, Product p2)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Object.Equals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(p1, null))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Object.Equals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(p2, null))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else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p1.Equals(p2);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347693-EC03-4B3F-DE9B-4BCC67EB9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5F25D7-B21E-5776-8828-A814582A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77FCD-40AE-81A9-FF3A-051D33B75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1092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2F2A2-D490-E494-5E83-7DC343B41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overloads the == operator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Product class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0C1AF-8DFE-8420-7F6F-30EAED3E0A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override bool Equals(Object? obj)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(obj is Product p)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&amp;&amp;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&amp;&amp;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override 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GetHashCode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hashString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this.Description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+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hashString.GetHashCode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F687B8-0F49-ACC9-62C1-51E6FD92E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0C1526-9171-C5D8-084B-F63D4D57D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8D406-3457-C574-9D49-A0472518E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604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EC47A-341C-E25F-2317-4BD655EE2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== operator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Product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2C266-D812-B5D9-979B-178643A312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p1 = new("C#", "Murach's C#", 59.50m);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p2 = new("C#", "Murach's C#", 59.50m);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(p1 == p2)       // This evaluates to true. Without the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// overloaded == operator, it would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// evaluate to false.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82A282-0541-3EB2-9242-4EAA147BE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1D2B13-7964-AEB7-73DE-90A27DCF6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7F4B1-D394-8F97-593A-A186891C7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1082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CA7AC-BE6A-6CA4-1A1E-DEDD053C7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DBF9F-E556-7C40-73AC-694B93FEB9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List&lt;Product&gt; products;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delegate void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ChangeHandler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products);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event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ChangeHandler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Changed = null!;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=&gt; products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Count =&gt;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products.Count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 this[int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get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0 ||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products.Count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throw new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ArgumentOutOfRangeException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products[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set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products[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value;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(Changed != null)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Changed(this);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46703-71AB-A6AF-C94A-F748EA0A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269C6-E47A-8798-5224-68C8BF607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A552D-FD46-A930-6B69-616341DE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6418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CA7AC-BE6A-6CA4-1A1E-DEDD053C7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DBF9F-E556-7C40-73AC-694B93FEB9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5029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public Product this[string code]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get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ArgumentNullException.ThrowIfNull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(code);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foreach (Product p in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p.Code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code)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return 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Fill() =&gt; products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ProductDB.GetProducts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Save() =&gt;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ProductDB.SaveProducts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(products);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Add(Product product)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(Changed != null)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Changed(this);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46703-71AB-A6AF-C94A-F748EA0A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269C6-E47A-8798-5224-68C8BF607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A552D-FD46-A930-6B69-616341DE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3305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CA7AC-BE6A-6CA4-1A1E-DEDD053C7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DBF9F-E556-7C40-73AC-694B93FEB9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Add(string code, string description, decimal price)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Product p = new(code, description, price);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(Changed != null)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Changed(this);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Remove(Product product)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products.Remove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(Changed != null)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Changed(this);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46703-71AB-A6AF-C94A-F748EA0A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269C6-E47A-8798-5224-68C8BF607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A552D-FD46-A930-6B69-616341DE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096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D6B93-4ABF-EABA-0937-79CF0B359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a simple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3328AE-E80A-B840-D403-283E7B8303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List&lt;Product&gt; products;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=&gt; products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int Count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Add(Product product)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Add(string code, string description,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decimal price)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Product p = new Product(code, description, price);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1DA48A-0B95-E8B0-5E79-C50B9366E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EC399-BF41-61DE-AE9C-68465F8AB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5413A-7DCE-E614-CBF1-C9B6D1BC3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434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CA7AC-BE6A-6CA4-1A1E-DEDD053C7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DBF9F-E556-7C40-73AC-694B93FEB9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operator +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list,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Product p)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list.Add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list;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operator -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list,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Product p)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list.Remove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list;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46703-71AB-A6AF-C94A-F748EA0A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269C6-E47A-8798-5224-68C8BF607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A552D-FD46-A930-6B69-616341DE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0867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5F0C3-3BF8-C455-6DB9-5F9C15E9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Product Maintenance form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ED6F44-23AA-A478-5C74-0C58985BA6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frmProductMain_Load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products.Changed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ProductList.ChangeHandler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HandleChange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products.Fill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HandleChange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products.Save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D690DE-29BA-15BE-EA70-0D4928C9A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FD06F-D7A2-76FE-27C8-3DE070DC4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5BCE7-C180-868F-6A15-157167470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06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1F857-A032-77BD-8CD3-83ED59B07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code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E59CD-123A-8B78-FAAA-E2E942763A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Product 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lstProducts.Items.Clear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 = products[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lstProducts.Items.Add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("\t"));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btnAdd_Click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frmNewProduct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newForm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newForm.GetNewProduct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(product != null)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 += product;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6EDA6-09EB-95F1-9687-150D96F66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4BA52E-374D-73AA-9D01-3E83EDC25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0DD33-9E5E-54B0-F074-3F31C0444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781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E922B-4C1F-EB8B-9F85-795EAE28E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code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6AC64E-7E37-783E-A0FF-943F1C51DC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btnDelete_Click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lstProducts.SelectedIndex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-1)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products[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string message = "Are you sure you want to delete "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+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"?";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button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(message,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"Confirm Delete",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MessageBoxButtons.YesNo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if (button ==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DialogResult.Yes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 -= product;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btnExit_Click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36BFF0-B47A-778F-5BDF-CE8E0371E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37621-8578-2AFA-021E-8C8C79B46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EA570-64FA-4517-0262-3BAE00FB8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70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980BB-B53B-BA19-D7F5-9E8F8F0C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a simple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(cont.)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6B2D6-6161-7D63-F729-7446D02FA8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GetProductByIndex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products[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Remove(Product product)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products.Remove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Fill() =&gt; products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ProductDB.GetProducts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Save()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ProductDB.SaveProducts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(products);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E3718A-2082-5115-32B8-8651E3D49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D229FC-C3A8-D813-6F5A-CE0851239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1CF41-6BEE-3CD6-D069-EDAB53609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597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7C1CC-0EFF-F19E-462E-9CEAEBA01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indexer that uses an integer as an index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B1A6E-CEB6-A2F3-2107-EC1746114B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List&lt;Product&gt; products;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 this[int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get { return products[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set { products[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value; }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960A3-0B4B-181D-70BF-146F4FD88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092DA-A83A-E54D-419D-DAC3C85F9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CA35E-C845-C784-629A-78F6A5EA2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788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E5610-9AC5-0D17-9827-8D1B7061E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read-only indexer that uses a string as an index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6EC6F1-759F-717C-DF78-216845791C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 this[string code]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get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(Product p in products)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code)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return 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12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these indexers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("C#", "Murach's C#", 59.50m);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p1 = products[0];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p2 = products["C#"];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new(code, description, price);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5D4F8-F8B6-4775-4ED6-A20F4F808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495078-9533-A613-B395-287547BE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1C803-87A5-811C-ABD3-16F1E8967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866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B9CD4-6698-4AFB-6168-CE8F33D8A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read-only indexer that uses an integer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an index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5821F-7A12-19AD-15B2-00A590A3D6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List&lt;Product&gt; products;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 this[int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get { return products[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 }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same indexer using an expression body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 this[int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=&gt; products[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70DD02-04BA-8A24-1CB7-2FCB8B131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BD59C-939A-AEF9-23D4-895C8EA04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10E35-45B5-6D3D-17F3-B93629E2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398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3ED0-01FB-F826-ADCD-36384A603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indexer with expression-bodied getters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setters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3722A-E0BA-7249-43A3-6D3ED4DFAE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 this[int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get =&gt; products[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set =&gt; products[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value;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these indexers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ProductList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("C#", "Murach's C#", 59.50m);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p1 = products[0];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products[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new(code, description, price);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12E86D-469A-C785-F2C6-A491DFC4F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0AF7C-935A-9774-FC66-24667328C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5626B-8578-6951-5604-DD97D6830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690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34D6C-05AE-CCC9-5865-A4131BD23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indexer that checks the range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throws an argument exception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7C6CC-6A7A-BDF4-9C1A-EC1DC02627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 this[int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get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0 ||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products.Count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throw new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ArgumentOutOfRangeException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products[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set =&gt; products[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value;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E1DBA6-F29F-7E13-17AA-FF15CF0EA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FC141-27C6-E904-A416-83645B3FA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20BCA-F00F-5592-E6DA-27BB09B8D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C13,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741612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123</TotalTime>
  <Words>2953</Words>
  <Application>Microsoft Office PowerPoint</Application>
  <PresentationFormat>On-screen Show (4:3)</PresentationFormat>
  <Paragraphs>547</Paragraphs>
  <Slides>33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Arial Narrow</vt:lpstr>
      <vt:lpstr>Courier New</vt:lpstr>
      <vt:lpstr>Times New Roman</vt:lpstr>
      <vt:lpstr>Master slides_with_titles_logo</vt:lpstr>
      <vt:lpstr>Murach’s C# (8th Edition)</vt:lpstr>
      <vt:lpstr>Objectives</vt:lpstr>
      <vt:lpstr>The code for a simple ProductList class</vt:lpstr>
      <vt:lpstr>The code for a simple ProductList class (cont.)</vt:lpstr>
      <vt:lpstr>An indexer that uses an integer as an index</vt:lpstr>
      <vt:lpstr>A read-only indexer that uses a string as an index</vt:lpstr>
      <vt:lpstr>A read-only indexer that uses an integer  as an index</vt:lpstr>
      <vt:lpstr>An indexer with expression-bodied getters  and setters</vt:lpstr>
      <vt:lpstr>An indexer that checks the range  and throws an argument exception</vt:lpstr>
      <vt:lpstr>An indexer that validates data  and throws argument exceptions</vt:lpstr>
      <vt:lpstr>An if statement that validates data  before using an indexer</vt:lpstr>
      <vt:lpstr>Code that declares a delegate  in the ProductList class</vt:lpstr>
      <vt:lpstr>Code in a form that uses the delegate</vt:lpstr>
      <vt:lpstr>Code in a form that uses the delegate (cont.)</vt:lpstr>
      <vt:lpstr>Code that declares and raises an event  in the ProductList class</vt:lpstr>
      <vt:lpstr>Code in a form that wires the event handler  and handles the event</vt:lpstr>
      <vt:lpstr>How to create an instance of a delegate using an anonymous method</vt:lpstr>
      <vt:lpstr>How to create an instance of a delegate using a lambda expression</vt:lpstr>
      <vt:lpstr>How to wire an event </vt:lpstr>
      <vt:lpstr>Common operators you can overload</vt:lpstr>
      <vt:lpstr>Part of a ProductList class  that overloads the + operator </vt:lpstr>
      <vt:lpstr>Code that uses the + operator  of the ProductList class</vt:lpstr>
      <vt:lpstr>Code that uses an expression-bodied operator</vt:lpstr>
      <vt:lpstr>Code that overloads the == operator  for a Product class</vt:lpstr>
      <vt:lpstr>Code that overloads the == operator  for a Product class (continued)</vt:lpstr>
      <vt:lpstr>Code that uses the == operator  of the Product class</vt:lpstr>
      <vt:lpstr>The code for the ProductList class (part 1)</vt:lpstr>
      <vt:lpstr>The code for the ProductList class (part 2)</vt:lpstr>
      <vt:lpstr>The code for the ProductList class (part 3)</vt:lpstr>
      <vt:lpstr>The code for the ProductList class (part 4)</vt:lpstr>
      <vt:lpstr>The code for the Product Maintenance form (part 1)</vt:lpstr>
      <vt:lpstr>The Product Maintenance code (part 2)</vt:lpstr>
      <vt:lpstr>The Product Maintenance code (part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Jim Gerland</cp:lastModifiedBy>
  <cp:revision>8</cp:revision>
  <cp:lastPrinted>2016-01-14T23:03:16Z</cp:lastPrinted>
  <dcterms:created xsi:type="dcterms:W3CDTF">2023-05-09T17:13:45Z</dcterms:created>
  <dcterms:modified xsi:type="dcterms:W3CDTF">2024-10-17T13:24:33Z</dcterms:modified>
</cp:coreProperties>
</file>