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43"/>
  </p:notesMasterIdLst>
  <p:handoutMasterIdLst>
    <p:handoutMasterId r:id="rId4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42B4B-23D4-5DF0-9CC1-8E427FCBC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Murach’s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E4221-68DB-D433-6C20-9F816C92C2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9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E0DE2E-A7B2-0B5B-013A-8D866CE914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28700" y="2590800"/>
            <a:ext cx="7086600" cy="1676400"/>
          </a:xfrm>
        </p:spPr>
        <p:txBody>
          <a:bodyPr/>
          <a:lstStyle/>
          <a:p>
            <a:r>
              <a:rPr lang="en-US" dirty="0"/>
              <a:t>How to work</a:t>
            </a:r>
            <a:br>
              <a:rPr lang="en-US" dirty="0"/>
            </a:br>
            <a:r>
              <a:rPr lang="en-US" dirty="0"/>
              <a:t>with dates and strings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16C78-3D88-A309-5642-DCD3148CD4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2023,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2FE28-5804-7ACA-8633-3D4FD4A54E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045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12554-1BCD-D7DD-BFF7-55946D24D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DayOfWeek property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enumeration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491AC-B9D3-4893-7164-900658E5B4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currentDateTime.DayOfWeek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message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DayOfWeek.Saturday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||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DayOfWeek.Sunday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message = "Weekend";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message = "Weekday";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5121E1-34C2-6A32-6B5E-515915649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3713CE-229B-9008-75AE-4F8BF811D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10F30-A9A4-E7FB-B502-41D340CE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998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3E58C-7EAF-9737-D289-67F848D6D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7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perform operations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dates and times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C0D79-4683-07F8-03CA-C5C946C7E8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DateTime.Parse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("3/1/2023 13:28");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3/1/2023 1:28:00 PM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dateTime.AddMonths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dateTime.AddDays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(60);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dateTime.AddMinutes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(30);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dateTime.AddHours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(12);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BE1197-B4E2-5641-1C50-81B3DD7AC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7404E9-ED11-A6F5-6453-A8E76150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C6452-FADB-0B52-DFDD-E451F841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34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0E619-C2E2-10C1-8E43-E6135C400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results in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TimeSpan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83BDE-C501-E00A-84E6-103FFCC51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DateTime.Today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1/30/2023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dueDate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DateTime.Parse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("2/15/2020"); 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2/15/2023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TimeSpan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timeTillDue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dueDate.Subtract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    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16:00:00:00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daysTillDue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timeTillDue.Days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 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16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A00179-2D58-2318-D06A-701664869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D0CC2-09CF-766D-E438-C5D6E4B2C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E565E-DCFE-C0C5-56F3-CAB5558D3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998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1B1C4-ECAD-CA5D-4258-1F5753E02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7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uses the - operator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subtract two 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04C01-599C-DEE0-25C7-585D36752C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TimeSpan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timeTillDue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dueDate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D23CC4-0E0B-2D6F-535E-AD36D9CC3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29131-45B2-79F3-410B-6353C50D7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08201-D6A5-16E6-F474-5854D4B3F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115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5AC80-284D-8F43-D9C5-D9E1BB373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that uses the &gt; operator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values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98C96-AB9B-D083-1832-E7AABC95CC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pastDue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dueDate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pastDue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D5D9B0-FBDE-A0F8-1895-2BA3108CC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A15E2-BC1D-3955-DB63-132A3526F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773DF-F0DF-80FA-D442-09C415A7B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209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146CE-E7E7-3675-4274-114A3B5EB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an indexer to access a character in a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FF86AC-C760-2A8E-5093-612053BCBF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chars = 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abcdefg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 a = chars[0];               // 'a'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 b = chars[1];               // 'b'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139823-43E8-893C-C293-FAD6096A3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8A27B-B4FB-E4F8-9269-DB6884FE2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49CA8-2B82-183D-0126-1624DDC29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398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AFB19-B456-5722-02A9-707590E48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for loop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access each character in the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8B614-C2E1-6FC3-8754-3424922748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charsAndSpaces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chars.Length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charsAndSpaces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chars[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+ " 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charsAndSpaces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"String Test");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B0D199-C4B9-C9A1-6F83-2108D9E33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F0324-8965-0AA5-FF4B-48F452FF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EDACA-AA84-C461-787E-0486E084E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460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8E45A-6F9B-D13E-5285-1477D2D9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foreach loop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access each character in the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43671-7910-91AB-CFEA-9531BC7335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charsAndSpaces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(char c in chars)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charsAndSpaces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c + " 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charsAndSpaces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"String Test");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CAA897-63D5-3A68-872A-83C29C90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CDAEA-CD80-E633-34E3-0124DC981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370BE-65B5-32A7-870B-50495C577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971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551A0-2EDB-41AF-F29B-27057F82F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StartsWith()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EndsWith()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9C83C-F13E-3872-76ED-5FB0D79FD1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startsWithABC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chars.StartsWith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  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true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endsWithABC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chars.EndsWith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  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false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2773DC-1B37-D16E-03CD-9DA7BE2D9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BC613-E61C-B818-728F-82F1D1639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82803-003E-4BD1-0AEE-C5272649D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319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AD746-06C1-C3EA-5B65-335FF4EBE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IndexOf()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LastIndexOf()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88616-5808-910F-0D89-D7821FDD20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"Mike Murach and Associates";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index1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companyName.IndexOf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 ");      // 4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index2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companyName.IndexOf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 ');      // 4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index3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companyName.IndexOf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("Inc.");   // -1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index4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companyName.LastIndexOf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 ");  // 15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C827D-0E8F-8160-A3FE-CB9C892E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5186F-07B3-AD88-4C42-1620FF236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CC354-B144-EF14-885E-309B9118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699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87C72-DB0F-C840-F704-24BF20CCA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1EAC8-2831-4485-9876-18CE0175AB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the date-handling requirements of an application, write the code that satisfies the requirements.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the string-handling requirements of an application, write the code that satisfies the requirements.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the formatting requirements of an application, use the Format() method of the String class or interpolated strings to provide the formatting.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way a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DateTime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variable is stored.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Explain how a String object differs from a StringBuilder object.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interpolated strings for join and formatting operations.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6445DE-C19D-C0F5-EB3F-3C9EA50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2578B-C868-5B32-6CAE-9987D1336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D7DF3-2755-CFA4-797B-6F2F13076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467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AB3BD-19FB-0829-7D6C-9AC5FE192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Remove(), Insert(),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Replace()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C1E5C-A537-16B0-27D7-85EAA4FFAB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companyName.Remove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index1 + 1);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companyName.Insert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companyName.Length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", Inc.");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companyName.Replace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("and", "And");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Murach And Associates, Inc.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43CF1-5882-1A58-48FC-5C7793DDC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776AB-1268-C553-947D-A0B497326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67F51-EBA0-84B1-2D9D-473E2BD21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030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F5C36-8AFF-DB37-C82F-BF87FD79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Substring(), ToUpper(),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ToLower()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B1123-0ABC-8E71-8923-16998388F9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firstLetter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firstName.Substring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1).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ToUpper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otherLetters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firstName.Substring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(1).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ToLower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firstLetter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otherLetters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  // Anne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2D0822-4800-0D1A-0969-F8A3F73F1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5BF93-0945-5653-08AB-25DACEE1E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E7427-5DE0-DFD8-B5BE-DB51AF0A8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3098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75BD2-39AA-E205-4FD3-F22C3BD97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copies one string to another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B9F2B-67D8-5B78-A3C0-EAD1A1D4B0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s1 = "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s2 = s1;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this copies the s1 value to s2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s2 = "def";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this doesn't change the s1 value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0D06D0-F77B-DEF2-E348-A45979A99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7EE759-7D9A-2546-B1DF-116D1BF91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E34B1-773D-5DF8-BCCA-56A36823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6777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23F15-94B5-35F8-3185-36C23FEE5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parses a first name from a name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7D4F5-2840-E156-50F6-896FD79A0A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 Edward C Koop   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fullName.Trim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firstSpace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fullName.IndexOf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 ");    // 6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firstSpace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-1)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fullName.Substring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firstSpace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C2055-F98A-B705-F191-78647A859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81422-D39C-5CB8-E498-C679F4CA7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B3FAF-4DE1-40B5-8640-E57FBA16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1325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44100-CAEA-39C4-DFA0-A4D7E066A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parses a string that contains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address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30B2EE-D354-53BB-AAA9-AE34210B77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address = " |805 Main Street|Dallas|TX|12345| 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address.Trim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address.StartsWith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("|"))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address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address.Remove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1);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address.EndsWith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("|"))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address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address.Remove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- 1, 1);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cityIndex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address.IndexOf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("|") + 1;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address.IndexOf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("|",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cityIndex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+ 1;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address.IndexOf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("|",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+ 1;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street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address.Substring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cityIndex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- 1);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city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address.Substring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cityIndex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cityIndex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- 1);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state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address.Substring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- 1);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address.Substring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zipIndex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A7CC08-EF99-04D9-0256-13F659886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B4FB04-2EB8-6C89-ED28-D9E558B4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EA3D5-A01C-B94B-CA7E-EC3A9B6A3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004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5BF7C-7DCA-AD80-AB07-6964516CA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Split() method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parse the name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3CBC8-D63F-8005-8E26-90D13B77FF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 Edward C Koop   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fullName.Trim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names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fullName.Split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 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names[0];           // Edward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22792-8856-3ECA-5F79-EFA19A0DE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46827-A627-3EC0-C855-3DF7754CD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BA866-B233-7028-115C-3964814A7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337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43AD3-5D7C-9940-A57D-32B833457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Split() method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parse the address string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C6B56-0296-D041-FFF8-5876DA88AF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address = " |805 Main Street|Dallas|TX|12345| 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address.Trim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address.StartsWith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("|"))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address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address.Remove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1);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string[] columns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address.Split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('|');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street = columns[0];            // 805 Main Street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city = columns[1];              // Dallas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state = columns[2];             // TX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zipCode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columns[3];           // 12345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13FBDC-67B3-119F-A262-1DA56255E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7F9F44-F3F0-15F6-2C74-1F489DEC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830F0-C829-85E6-0400-27E834FC7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6925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147DF-E550-FA17-A7F9-56253DD06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adds hyphens to a phone number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74B60-AB71-950C-2930-100B6701C7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"9775551212";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phoneNumber.Insert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(3, "-");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phoneNumber.Insert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(7, "-");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977-555-1212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D1F2BA-2258-03E1-9144-B707BCD11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8E82F2-0428-AD56-14BF-5AB2B63D2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C4E08-F01F-C716-FBEE-21AD60A34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686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22C6-E071-31F7-9BD1-479F96B62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replaces the hyphens in a date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slashes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F12D2-1959-2427-1EBB-01E380FAC0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date = "12-27-2022";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String.IsNullOrEmpty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(date))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date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date.Replace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("-", "/");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12/27/2022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94ED5-C1F5-0A89-5AB1-E1C810DB9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1CC05-3746-CA3F-6E08-97C183FD0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E1A96-F3DB-C37F-483D-858F341C6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7127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B536B-DCFA-D42A-BFC6-A1DDA634E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Interpolated strings in join operations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9DEEF-D102-3D36-3A8F-64818AE271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 two strings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"Bob";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"Smith";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name = $"{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}, 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}"; 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"Smith, Bob"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 a string and a number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price = 14.95m;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$"Price: {price}";      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"Price: 14.95"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 constant (C# 10.0 and later)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 string Domain = "https://www.murach.com";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$"{Domain}/shop-books/all";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"http://www.murach.com/shop-books/all"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3C20DD-C60A-45FE-888D-5C191BAF0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62EF8C-1848-31E4-183A-15D61959F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011F7-E9B1-0905-4EAF-27CCAB894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154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DBEEE-7466-7356-FDA8-66F390174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create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values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BEA12-8D4A-820B-1EC9-A47C7610A7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(2023, 01, 30);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startDateAndTime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(2023, 1, 30, 14, 15, 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DateTime.Parse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("01/30/23");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startDateAndTime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DateTime.Parse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("Jan 30, 2023 2:15 PM");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DateTime.Parse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txtInvoiceDate.Text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DateTime.TryParse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txtInvoiceDate.Text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BCB175-9E9B-EFFD-7675-06D961895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DA8BF-68C3-2CCB-850E-6B7052B4C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31D91-82B7-3AB5-C1F0-2CE6DA49F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2283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6D1B1-CBF4-0A1B-0835-A9624A670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interpolated expression that spans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multiple lines (C# 11.0 and later)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C3814C-F1DC-860D-40B1-C947FFDA2F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"R";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message = $"Discount for customer type {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is </a:t>
            </a:r>
            <a:r>
              <a:rPr lang="en-US" sz="18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switch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"R" or "C" =&gt; "20 percent",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"T" =&gt; "40 percent",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_ =&gt; "unknown"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"Discount for customer type R is 20 percent"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4C278-24AE-2ACF-AF1B-514069360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8F87B-2094-FDAB-C834-44B0B8001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2E088-62E0-7A20-A4D5-83C9342FD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5599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28B3C-E5D4-A55E-8A13-846555127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interpolated raw string literal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(C# 11.0 and later)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47CB0-99B7-F96A-9ACA-C3F8149FDA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author = "Ring Lardner";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quote = $"""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"Shut up", he explained.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--{author}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""";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CE25B-C5BF-EA66-7D77-754C1F491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70E737-EF62-215A-4EF2-AD05734A4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DF88B-4BD4-EEAA-8AD7-836E9506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670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21501-B2E7-BA90-6836-5EAD96048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Parse() method that allows entries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any of the allowable content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708FD-E96D-F836-4FA0-F2EDC5ABD6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Decimal.Parse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txtTotal.Text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NumberStyles.Currency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8967F-02B6-3CA0-0D3C-0C3F50756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BE9BC-4979-89EA-A874-D3AED6A27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41E52-2F98-6C6D-0D2B-5BC9EC3F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6903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9C97B-1BBC-2782-FE18-B738D7C96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TryParse() method that allows entries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 $ sign and a decimal point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7AC53-8FEF-0B6C-8114-EBDF355840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txtTotal.Text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NumberStyles.AllowCurrencySymbol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NumberStyles.AllowDecimalPoint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CultureInfo.CurrentCulture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 decimal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B1497-B396-51B6-A221-379EB1473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A699D-D957-3E6D-ED8F-E8E6ECE3D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EB59D-D34E-137B-B5C1-749BF592E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5545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DA939-1A9E-C3C3-1720-4A4783208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create and initialize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StringBuilder objects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65C94D-7841-1AEC-8C55-D104BBED49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StringBuilder address1 = new StringBuilder();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Capacity is 16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StringBuilder address2 = new StringBuilder(10);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Capacity is 10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StringBuilder phoneNumber1 =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StringBuilder("9775551212");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Capacity is 16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StringBuilder phoneNumber2 =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StringBuilder("9775551212", 10);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Capacity is 10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50D26D-45DD-4094-BB45-906B5CC2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956165-D3EE-C85C-287B-B359A5721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2EE1A-A4ED-A0F5-5CA9-260EC325B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538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9D3E4-6BDB-7971-62D5-7C5674AD7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 phone number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inserts dashes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7F6DB-245C-B3D6-17F1-E156244D18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StringBuilder(10);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Capacity is 10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phoneNumber.Append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("9775551212");     // Capacity is 10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phoneNumber.Insert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(3, ".");           // Capacity is 20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phoneNumber.Insert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(7, ".");           // 977.555.1212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phoneNumber.Remove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4);             // 555.1212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phoneNumber.Replace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(".", "-");        // 555-1212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lblPhoneNumber.Text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phoneNumber.ToString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555-1212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DD2A33-0847-17C4-E4E2-30A12588E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E5E8D-7D2A-40E2-6226-18FF6742F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F3EB7-15BD-9908-4DBA-619978DAA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2918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B1126-0A5B-F4DC-EFF3-EAC563BEE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format a single number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D82E9-2279-F1E3-A26F-3846A2F66F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balance1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("{0:c}", 1234.56);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$1,234.56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balance2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"{0:$#,##0.00;($#,##0.00)}", -1234.56);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($1,234.56)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balance3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("{0:$#,##0.00;($#,##0.00);Zero}", 0);    // Zero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quantity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("{0:d3}", 43);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043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payment =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("{0:f2}", 432.8175);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432.82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E4BBD-8AE1-2BEA-A785-C7BF67D93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F2E1C6-EFEE-8681-E136-87EA0302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C9CD7-2356-C9CA-D591-5D054B0BD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3409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DE136-5697-BBA9-3122-5DABCD717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formats two numbers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4A128-EBF7-F9DE-03D2-C110683799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totalDue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"Invoice total: {0:c}; Amount due: {1:c}.",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354.75, 20);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Invoice total: $354.75; Amount due: $20.00.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67BBFD-61FA-A1C6-77DF-18FC74749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AD671-2A93-0735-88D0-D0D6B62C7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D8D49-DE6B-1A3E-71C1-98CDE544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189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41F05-474A-153D-EC4C-A8F8CFA30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format dates and times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02CF4-D5AB-AEDC-59F4-6474D6D994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DateTime.Now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1/30/2023 10:37:32 PM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("{0:d}",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// 1/30/2023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("{0:D}",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Monday, January 30, 2023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("{0:t}",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// 10:37 PM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("{0:T}",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// 10:37:32 PM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("{0:ddd, MMM d,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yyyy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Mon, Jan 30, 2023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("{0:M/d/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 // 1/30/23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("{0:HH:mm:ss}",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// 22:37:32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63C0F8-98E5-2944-F647-E45A9C8B2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1042C1-DD84-6B37-8FE0-759DDF3D4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E35E2-C262-4084-0BB2-21FED6949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5047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9FAA7-898C-E0C1-227B-52FC9313B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format numbers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9FE2A-C304-FD9F-4AEE-4E6C7001DA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balance1 = $"{1234.56:c}";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$1,234.56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balance2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$"{-1234.56:$#,##0.00;($#,##0.00)}"; 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($1,234.56)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64ABC-B2E5-1BEA-AF44-C1390309D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3749DE-FCAB-6DFE-D716-931B51B9B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33805-8C88-81D0-02F7-99A650D9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150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41FDF-FFB6-2302-4582-3C3E38B2C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 date formats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6DA74-0821-E5B5-FE96-996E985D9B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  <a:tab pos="1828800" algn="l"/>
                <a:tab pos="3657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01/30/2023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  <a:tab pos="1828800" algn="l"/>
                <a:tab pos="3657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1/30/23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  <a:tab pos="1828800" algn="l"/>
                <a:tab pos="3657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01-01-2023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  <a:tab pos="1828800" algn="l"/>
                <a:tab pos="3657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1-1-23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  <a:tab pos="1828800" algn="l"/>
                <a:tab pos="3657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2023-01-01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  <a:tab pos="1828800" algn="l"/>
                <a:tab pos="3657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 30 2023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January 30, 2023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4951DB-5695-B996-7F13-DEF134C3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2F94B-58FF-D20D-58E4-D04F973AD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A7425-9B46-37EB-24F6-0D8249CF2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0868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D4635-BBB7-5817-F53F-E080443BB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formats a 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C11F1-8D09-4C56-4C7D-C6BD1A1DC9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date1 = $"{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DateTime.Now:D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55E5B1-F6F3-74DB-7E85-3A7C59A8B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8CAA0D-87B6-2794-A14D-DB0FEEBD9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EC7F9-FD38-7118-A032-A6F5365F2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159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22CC1-CE33-92A1-8419-0A0D1FED9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formats a number and a 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2A32F-3463-6C1F-1042-BCB02DDAA4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balanceDue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1234.56m;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dateDue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(2024, 02, 07);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($"{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balanceDue:c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due on 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dateDue:d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}.",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"A number and a date");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BE3BE-63A9-6636-6480-745945DF2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6A88E-6D05-2C31-8845-8BEA21B98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1E506-320A-D4BF-05C5-B42833185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11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41A59-04E1-6F22-21DD-5D87AF5B5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 time formats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95FC3-B07F-B180-D47F-7E5963B2A2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2:15 PM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14:15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02:15:30 AM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CEFE37-CBEE-A45A-244C-4A6AE6A7E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8E9CF-A1C5-3E13-26B4-68F2C1205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9DB90-3186-0A06-5F58-676FE51FE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281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1125A-FCA4-6EB9-FDEC-B6344F2B5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get the current date and time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C994F-BFD7-AE69-D9C2-73E7A71FE8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DateTime.Now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1/30/2023 4:24:59 PM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DateTime.Today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1/30/2023 12:00:00 AM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49A9E-1BD1-B4DE-38EE-537C38F81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69A2E-E577-DB9C-258E-5F77F4D59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55A4A-E9F8-A7E3-5108-7A74F5D0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500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F870B-E817-58CF-6773-8B28EB2D8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format dates and times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AC72F-F76E-39A7-28F6-B63156F9AF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longDate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currentDateTime.ToLongDateString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Monday, January 30, 2023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shortDate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currentDateTime.ToShortDateString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1/30/2023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longTime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currentDateTime.ToLongTimeString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4:24:59 AM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ShortTime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currentDateTime.ToShortTimeString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4:24 AM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228DB3-B6EA-F3D7-64E0-979A7E2E2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65DFF6-1E89-F3FC-BEBD-CC8C533EC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423F9-07A9-AB15-2AF6-7EB89D991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442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31DE9-0F88-44FF-E3B0-100B12727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Properties for working with dates and times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57FAF-2186-A82D-B5DC-FEBEB19FD8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Hour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Minute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TimeOfDay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DayOfWeek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DayOfYear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E1D625-10CA-A478-5986-AFE53AEF9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DA367E-259F-38D3-5BCC-86059D3E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BD23F-77A5-5E97-3C25-944BD493D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591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D0D3F-B45B-59AA-1F75-4B35B4068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get information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about a date or time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55543-842B-4C17-8B4D-522426A90D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DateTime.Now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1/30/2023 10:26:35 AM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month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currentDateTime.Month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            // 1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hour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currentDateTime.Hour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              // 10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dayOfYear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currentDateTime.DayOfYear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    // 30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daysInMonth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DateTime.DaysInMonth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(2023, 2);   // 28</a:t>
            </a:r>
          </a:p>
          <a:p>
            <a:pPr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isLeapYear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DateTime.IsLeapYear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(2023);    // false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DCBA94-7A60-C516-E31E-E1B8F465F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2E54C-9B13-3839-DEEE-8FCF0B19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61CDE-74C3-67B4-DF10-C2690EA64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097078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210</TotalTime>
  <Words>2716</Words>
  <Application>Microsoft Office PowerPoint</Application>
  <PresentationFormat>On-screen Show (4:3)</PresentationFormat>
  <Paragraphs>432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Arial Narrow</vt:lpstr>
      <vt:lpstr>Courier New</vt:lpstr>
      <vt:lpstr>Times New Roman</vt:lpstr>
      <vt:lpstr>Master slides_with_titles_logo</vt:lpstr>
      <vt:lpstr>Murach’s C# (8th Edition)</vt:lpstr>
      <vt:lpstr>Objectives</vt:lpstr>
      <vt:lpstr>Statements that create DateTime values</vt:lpstr>
      <vt:lpstr>Valid date formats</vt:lpstr>
      <vt:lpstr>Valid time formats</vt:lpstr>
      <vt:lpstr>Statements that get the current date and time</vt:lpstr>
      <vt:lpstr>Statements that format dates and times</vt:lpstr>
      <vt:lpstr>Properties for working with dates and times</vt:lpstr>
      <vt:lpstr>Statements that get information  about a date or time</vt:lpstr>
      <vt:lpstr>Code that uses the DayOfWeek property  and enumeration</vt:lpstr>
      <vt:lpstr>Statements that perform operations  on dates and times</vt:lpstr>
      <vt:lpstr>Code that results in a TimeSpan value</vt:lpstr>
      <vt:lpstr>A statement that uses the - operator  to subtract two dates</vt:lpstr>
      <vt:lpstr>An if statement that uses the &gt; operator  on DateTime values</vt:lpstr>
      <vt:lpstr>Code that uses an indexer to access a character in a string</vt:lpstr>
      <vt:lpstr>Code that uses a for loop  to access each character in the string</vt:lpstr>
      <vt:lpstr>Code that uses a foreach loop  to access each character in the string</vt:lpstr>
      <vt:lpstr>Code that uses the StartsWith()  and EndsWith() methods</vt:lpstr>
      <vt:lpstr>Code that uses the IndexOf()  and LastIndexOf() methods</vt:lpstr>
      <vt:lpstr>Code that uses the Remove(), Insert(),  and Replace() methods</vt:lpstr>
      <vt:lpstr>Code that uses the Substring(), ToUpper(),  and ToLower() methods</vt:lpstr>
      <vt:lpstr>Code that copies one string to another string</vt:lpstr>
      <vt:lpstr>Code that parses a first name from a name string</vt:lpstr>
      <vt:lpstr>Code that parses a string that contains  an address</vt:lpstr>
      <vt:lpstr>Code that uses the Split() method  to parse the name string</vt:lpstr>
      <vt:lpstr>Code that uses the Split() method  to parse the address string</vt:lpstr>
      <vt:lpstr>Code that adds hyphens to a phone number</vt:lpstr>
      <vt:lpstr>Code that replaces the hyphens in a date  with slashes</vt:lpstr>
      <vt:lpstr>Interpolated strings in join operations</vt:lpstr>
      <vt:lpstr>An interpolated expression that spans  multiple lines (C# 11.0 and later)</vt:lpstr>
      <vt:lpstr>An interpolated raw string literal  (C# 11.0 and later)</vt:lpstr>
      <vt:lpstr>A Parse() method that allows entries  with any of the allowable content</vt:lpstr>
      <vt:lpstr>A TryParse() method that allows entries  with a $ sign and a decimal point</vt:lpstr>
      <vt:lpstr>Statements that create and initialize  StringBuilder objects</vt:lpstr>
      <vt:lpstr>Code that creates a phone number  and inserts dashes</vt:lpstr>
      <vt:lpstr>Statements that format a single number</vt:lpstr>
      <vt:lpstr>A statement that formats two numbers</vt:lpstr>
      <vt:lpstr>Code that format dates and times</vt:lpstr>
      <vt:lpstr>Statements that format numbers</vt:lpstr>
      <vt:lpstr>A statement that formats a date</vt:lpstr>
      <vt:lpstr>Code that formats a number and a 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5</cp:revision>
  <cp:lastPrinted>2016-01-14T23:03:16Z</cp:lastPrinted>
  <dcterms:created xsi:type="dcterms:W3CDTF">2023-05-04T18:06:10Z</dcterms:created>
  <dcterms:modified xsi:type="dcterms:W3CDTF">2023-05-10T15:55:37Z</dcterms:modified>
</cp:coreProperties>
</file>