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44"/>
  </p:notesMasterIdLst>
  <p:handoutMasterIdLst>
    <p:handoutMasterId r:id="rId4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6374" autoAdjust="0"/>
  </p:normalViewPr>
  <p:slideViewPr>
    <p:cSldViewPr>
      <p:cViewPr varScale="1">
        <p:scale>
          <a:sx n="90" d="100"/>
          <a:sy n="90" d="100"/>
        </p:scale>
        <p:origin x="90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969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94" r:id="rId6"/>
    <p:sldLayoutId id="2147483686" r:id="rId7"/>
    <p:sldLayoutId id="2147483691" r:id="rId8"/>
    <p:sldLayoutId id="2147483680" r:id="rId9"/>
    <p:sldLayoutId id="2147483683" r:id="rId10"/>
    <p:sldLayoutId id="2147483681" r:id="rId11"/>
    <p:sldLayoutId id="2147483692" r:id="rId12"/>
    <p:sldLayoutId id="2147483674" r:id="rId13"/>
    <p:sldLayoutId id="2147483687" r:id="rId14"/>
    <p:sldLayoutId id="2147483693" r:id="rId15"/>
    <p:sldLayoutId id="2147483676" r:id="rId16"/>
    <p:sldLayoutId id="2147483675" r:id="rId17"/>
    <p:sldLayoutId id="2147483684" r:id="rId18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334000" cy="2438400"/>
          </a:xfrm>
        </p:spPr>
        <p:txBody>
          <a:bodyPr/>
          <a:lstStyle/>
          <a:p>
            <a:r>
              <a:rPr lang="en-US" dirty="0"/>
              <a:t>How to code control structures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75CCC-9FA1-49EA-F12E-BE758D4F4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if statement with else if and else clauses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D2EAC0-B076-9C07-9A1C-2CB113A54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(subtotal &gt;= 100 &amp;&amp; subtotal &lt; 200)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 if (subtotal &gt;= 200 &amp;&amp; subtotal &lt; 300)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.3m;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 if (subtotal &gt;= 300)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.4m;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090AE-035B-F76A-1BA9-0E6261478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A871AA-475B-7BB3-414D-2B09920F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F56E8-E073-86AF-2D14-D5D2AB120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386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5AD56-770F-A2E7-9927-8D327BAF2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Nested if statements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79E4A-124A-0949-96F8-B6B7322B86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"R")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(subtotal &gt;= 100)        // begin nested if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 // end nested if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                   //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isn't "R"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.4m;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E88CE5-0927-4A8A-4655-29CE90FAD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A17333-9AA2-DB70-B9C1-B3C50BC7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3E223-7CB4-860B-9B19-8ECBE9747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218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D32EA-924C-A858-68F9-14070AACC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statement with a default label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B08A1-1B6C-7EE9-375B-58CA87B554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switch 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case "R":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break;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case "C":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break;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default: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break;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168929-130F-F425-BE1F-42CB70121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94EA9-E7FD-28A1-0060-B4278DAC3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96DEE-A1F1-3B1F-AF6A-656CE68DB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7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164B0-5097-B622-FD0B-B5C80BF78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statement that falls through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case label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0170F-0261-BCCA-4859-9A4D8C35B0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switch 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case "R":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case "C":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break;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case "T":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.4m;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break;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120556-15C2-3D36-F661-AFF9F9024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7FBF4E-E0B5-4179-DECA-55972EBA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D77FB-D140-0859-80FF-FB158AC0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64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44F9D-C5EA-5C14-385F-F2D301EC5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expression that uses a discard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DE9CC-ACDA-4591-F0EC-A30EC50D6A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switch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"R" =&gt; .1m,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"C" =&gt; .2m,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  =&gt; .0m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7F93B5-DFE9-06C1-CFFC-D129B9907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796D9C-9F67-4340-2555-610EDB28D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C05C6-0E78-C3EB-762E-9374D397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856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9D601-6EC9-A057-DC44-93F6526A0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expression with two cases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return the same result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2DCE4-DB23-6BB5-3A8B-FD059FC58A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switch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"R" =&gt; .2m,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"C" =&gt; .2m,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"T" =&gt; .4m,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  =&gt; .0m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75684C-7624-1264-F6EF-D5F6BC4A3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99FE2-2468-F8E4-3634-194D9F600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B995E-B5C3-56F1-13C3-3843BE5C7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638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8804A-174E-38E7-63F1-4686A2DDB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expression with expressions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perform a calculation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A7AAB6-7F77-E4AC-2783-3463F04C54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discountAmount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switch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"R" =&gt; subtotal * .2m,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"C" =&gt; subtotal * .2m,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"T" =&gt; subtotal * .4m,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  =&gt; .0m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C4EC66-9412-2C22-A6CB-BAC4C783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12B02D-5157-A615-F2ED-C2A9BD894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617D2-0B1C-A188-21EB-749BE335A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872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D3228-6D1D-A28B-1ECB-BCC4812AC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Types of patterns used with pattern matching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F516-0236-B44C-AFA3-68A5A5F669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Constant pattern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Discard pattern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Relational pattern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Logical pattern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Declaration pattern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Type pattern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023C83-22C0-2818-E7DC-C5ACDE152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C25051-70E3-1C5B-5F7C-F28EAAD03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916D1-3250-D19F-3D34-0A59F5885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316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B725-5820-5294-65E9-1A35FCF72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expression with relational patterns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6E0A8-16DA-4F6F-6839-CD3A8FD27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discountAmount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switch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&lt; 100 =&gt; 0m,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&lt;= 200.0m =&gt; subtotal * .2m,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&lt;= 500.0m =&gt; subtotal * .3m,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=&gt; subtotal * .4m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B3053-BFEC-6B16-5BA1-923B06491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7CAD10-B6F4-A551-1F6B-99E8910D2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15C2D-A411-BC2B-86ED-429AB8D3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673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0291B-D2F3-D123-245D-5B57304CB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expression with logical patterns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CCA62-97CB-0771-85DF-6F7DEDA69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discountAmount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switch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&gt;= 100.0m and &lt;= 200.0m =&gt; subtotal * .2m,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&gt; 200.0m and &lt;= 500.0m =&gt; subtotal * .3m,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&gt; 500.0m =&gt; subtotal * .4m,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=&gt; .0m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85828F-3B6F-6FB4-3E91-61E7BBB9E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03008-857B-A1DC-8339-1EC0160BB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F3F6F-F9DD-3AFE-40F2-187BAFA4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633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39CCE-A14D-9EDD-2876-B34E2A900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491C7-0913-B691-2F0D-272660DEB6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a Boolean expression and the values for the variables in the expression, evaluate the expression.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if statements, switch statements, and switch expressions as needed within your apps.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while, do-while, and for statements as needed within your apps.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Compare the if-else and switch statements.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Compare switch statements and switch expressions.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pattern matching with if statements, switch statements, and switch expressions.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Compare the if-else statement and the conditional operator.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00F3E-6646-33F5-2C49-B099740E8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2DDB09-EACA-A920-3BF8-15D3EE008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5FDD0-B719-993F-BB38-EEF3C911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514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474D2-5EBD-0BF3-6555-3E828A06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if statement with constant and logical patterns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84B9B7-66B1-DE7C-E627-94C78C480E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string? message = null;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(message is not null)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code that uses the message variable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E140C2-A6B8-F26C-A003-B4DC9E304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82C7E9-AFF7-DC82-BB5E-AF6A9984D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41B80-6AA7-E05B-81A9-746D6423D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29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568DB-F99B-10C3-CB65-E0840CB25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if statement with a declaration pattern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79DD6-D996-8E8A-FF64-71FCC5F566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 message = "This is a string literal.";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(message is 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stringMessage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code that uses the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stringMessage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variable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352FCF-0FB3-EECB-3266-CB1558BB9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DBF84B-CA71-5444-19F6-4EBA2A15A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FC97E-19A2-61C5-CDAC-2088BC398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49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0B2E2-3A53-39B9-BD78-71925830E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conditional expression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C196F-74FB-3D98-8548-BB60D12A0E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subtotal &gt;= 100 ? .1m : .05m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40247C-2D77-3DA9-BE6D-6FFEB2B66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AD031-7CD3-DFD9-7B47-8995EFAEA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5C2EF-B40F-1105-615D-4C4F2FB57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40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956D0-D31E-3FA6-9802-8BAD93E30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a conditional operator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set the value of a variable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E8EEF-B07F-0BFB-331F-812979FEB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&gt;= 100 ? .1m : .05m;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8DDA81-2C9D-A866-E4E3-E9E86AA88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00F51-2601-0103-93AE-BAF9DC40C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08567-BB26-ACCA-BE9F-ACD272B50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890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21B6F-46FC-38B2-3086-0EE09ACB7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uses parentheses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identify the Boolean expression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BB917-71F5-5BA7-63BA-E91AF5542E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(subtotal &gt;= 100) ? .1m : .05m;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FE43A-92E8-0C6D-EB56-4DF286AEB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49FCA-6A6A-F0E5-17AC-6256D9DF1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0491D-D73A-5E83-47EA-00FAA3B7A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174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45DAA-5DBC-7AC0-68BF-E66FDFD30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if statement that performs the same task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7E07A-A85F-AE0F-166C-D61B7E62A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(subtotal &gt;= 100)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.05m;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FCCFA0-16C0-33DB-D2D8-27B0EB77D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90B1B4-3595-0CCB-A999-9B3410E81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EB820-E160-4BAD-9C99-B5985F691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363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8DB0D-AE85-F931-CC6A-12A7C1A36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enhanced Invoice Total form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EF213CE9-1111-1032-941B-3F4F55C73EF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78" y="1124237"/>
            <a:ext cx="3480122" cy="32898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72154-FD9D-10EA-FFB4-D670D71D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E70785-F910-EB1C-EEC7-8266EDA44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05A4A-129C-707C-8157-CC18C1BC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082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CD735-9B37-35D9-EB07-8EE721E2E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event handler for the Click event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Calculate button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22D32-171D-2624-0827-A098AE4551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txtCustomerType.Text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"R")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(subtotal &lt; 100)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 if (subtotal &gt;= 100 &amp;&amp; subtotal &lt; 250)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 if (subtotal &gt;= 250)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=.25m;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637869-7DCF-CD30-40CF-205A7118D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B6A7B-BB13-992D-1A4F-14E635824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4093A-35AF-3937-EB87-7E1A6626D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811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DF625-25D4-69C7-9C74-7CA5DBB29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event handler for the Click event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Calculate button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06051-43F7-8968-8A45-6A8762A41D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2000" b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b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"C")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(subtotal &lt; 250)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.3m;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.4m;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*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-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txtDiscountPct.Text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txtDiscountAmt.Text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txtCustomerType.Focus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34E11-DAEE-0B9C-B671-D68E8AF64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18AD4F-B7AA-8359-BC5C-292FD5C67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2D9AD-6299-1C74-BCEC-C7DE34A77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411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4855-EABC-EDF3-24A3-15879E78F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while loop that adds the numbers 1 through 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F8F74-A0C6-6145-7F9C-FFDEEB8B4D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1, sum = 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5)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sum +=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055909-AB5D-8E14-A411-C83F83D42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7C15F-7940-4CE0-DE80-6BDC7E500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E4039-0300-69FA-9D0F-1C72E8B8D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416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806CE-CEF9-5CC2-05B9-FDF197A16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254EBC-D5F9-ADC0-9C38-5DD5CC449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R="114300" lvl="0">
              <a:spcBef>
                <a:spcPts val="0"/>
              </a:spcBef>
              <a:spcAft>
                <a:spcPts val="600"/>
              </a:spcAft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	Describe the differences between while, do-while, and for loops.</a:t>
            </a:r>
          </a:p>
          <a:p>
            <a:pPr marR="114300" lvl="0">
              <a:spcBef>
                <a:spcPts val="0"/>
              </a:spcBef>
              <a:spcAft>
                <a:spcPts val="600"/>
              </a:spcAft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	Explain how the break and continue statements work when used 	within a loop.</a:t>
            </a:r>
          </a:p>
          <a:p>
            <a:pPr marR="114300" lvl="0">
              <a:spcBef>
                <a:spcPts val="0"/>
              </a:spcBef>
              <a:spcAft>
                <a:spcPts val="600"/>
              </a:spcAft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	Describe the use of breakpoints, the Locals window, and stepping 	through code as they apply to debugging errors within loops.</a:t>
            </a:r>
          </a:p>
          <a:p>
            <a:pPr marR="114300" lvl="0">
              <a:spcBef>
                <a:spcPts val="0"/>
              </a:spcBef>
              <a:spcAft>
                <a:spcPts val="600"/>
              </a:spcAft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	Describe block scope in the context of the control structures.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B576E-E334-64C1-9310-5F9E967C3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220D7-2DB0-8067-F8F1-768CE2645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7ED74-D231-2BE2-A4AC-A1137176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79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D6EFC-E1B5-4F6F-9493-F595B1035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while loop that calculates a future value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A2444-8756-508E-C973-CD82DAD710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months)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monthlyPayment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*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(1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69ADE6-0F22-DFB4-D34A-710557B9A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549C9-0712-FD3D-4C09-63C7028CC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837B2-6BC7-DE69-EE6F-E2FF9EF79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9172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6A771-48C2-F945-99CD-1B083D8DB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cap="all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do-while loop that calculates a future value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2BF12-0B9A-83CC-3578-A421CD3A56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monthlyPayment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*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(1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months);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BDB26A-7ED8-9D81-B613-53808DCAD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F7605D-E9CB-04CA-1F55-ED3535568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D29B9-7546-B545-C5E0-B67FC5E3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3989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0BF49-9561-FC9F-84FA-39CEDC44A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 loop that stores the numbers 0 through 4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377C8-27ED-AD32-0505-CE7F8E2654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numbers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5;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numbers +=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 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120811-E72E-A4AF-79E4-4DD9F5C87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7E9196-1310-A371-6CE4-5030B6AB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3F496-2A67-08E1-CF2F-A5D96F9A7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070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2D27-514A-851C-1BD4-F68B10019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for loop that stores the numbers 0 through 4  in a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198C2-C06F-77EA-B256-28194E97C4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numbers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5;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numbers +=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numbers += " 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A26956-025A-E693-F2B0-2B83A4A6D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FA493A-FB1C-DCB4-3BF6-CD69AC469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A687D-171E-58FA-8EA1-9FB242718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1541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49B96-18FF-2C05-59FD-3E7FC61A7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 loop that adds the numbers 8, 6, 4, and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965F5-37B5-C96D-C83A-8A44FAD67D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sum = 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j = 8; j &gt; 0; j-=2)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sum += j;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AAAFA1-046B-5F4A-62E3-201593D69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6D9458-7A04-A52C-71DF-BCD794AC6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80114-A1B8-FFD6-52F5-CB1E7EB76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968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EB5AA-DF35-9AA6-6EE8-2CD1F7555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 loop that calculates a future value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949A9-EB4A-3557-7D40-23E375BEFB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months;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monthlyPayment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*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(1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E98D36-E094-D368-229D-E70D0579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CC0957-5F48-EBA0-8FF6-E509002EC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4A3B2-1C3E-F057-6732-1DC669ACB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1644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47232-C06C-C91B-A619-7CDF4E79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loop with a break 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A73E9-3902-F3C6-D92A-3B42BF7FCE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message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months)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monthlyPayment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*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(1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100000)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message = "Future value is too large.";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break;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18CCE-DF0A-B1C3-04FA-DCA7C74D8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2BD4C3-20C5-3632-7F7D-C50F6A231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AC74D-A9C1-A0B1-0C73-ECC6272CF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4248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F8942-27CF-7B07-70C9-071010D47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loop with a continue 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F787E-7158-1070-8D4E-1C0E913F2B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numbers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6;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numbers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numbers += "\n";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4)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continue;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numbers += "Big\n";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result of the loop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94B96B-57BC-96B8-F32B-04F3F7340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B1F1B-97F9-1AFF-41AF-FF41AB957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20752-8173-067C-82BD-83354126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2869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778AB-F4D3-6EEB-9F1E-9194B819A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 loop with a breakpoint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an execution point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BF51C-C8AD-B09F-2DB5-1AE5DE9FF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BFC7E-4D5C-A5B1-419F-BA33510B1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F71A-77AF-BE89-691B-4C115144F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94258C2D-6DBD-46D2-F031-E7F96B6E601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26" y="1524000"/>
            <a:ext cx="7147747" cy="441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651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6C3D3-7912-2777-0A18-CA035055F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Future Value form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8B004B6B-4B21-4AB7-50D3-15ADC281CE0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36" y="1066800"/>
            <a:ext cx="3781063" cy="27620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1AC61F-8BC1-FC39-C057-AE8522FB8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268FC-C5F0-83E0-1FDC-A0BCDE74F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590B3-A57A-2903-17BB-187125165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972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E330E-C36C-D5E7-E2F0-055753E0E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Relational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3B28BC-B494-DE50-B69B-E3B71C8F0D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==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!=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 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 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&gt;=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&lt;=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6B6A4-F16B-42B3-79A8-4E17251E8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ED9362-609F-665C-F60A-385BB2295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26962-DFAF-0A34-FF5D-7C0E80FB1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515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B48C6-998A-F863-FB6E-769F995B3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of the property settings for the FV form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800E4-1EAA-7091-7855-F3E0031929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TextAlign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property of each of the labels is set to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MiddleLeft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TabIndex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properties of the controls are set so the focus moves from top to bottom and left to right.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35568B-D598-A457-BC0E-7562B719F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5ACB5-57B1-3B75-DF0E-9D3A6C1D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C5592-8EF6-F787-F5D9-3E2C1C0C6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63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77E9B-6FE2-0D13-F02C-091EAF5A5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event handler in the Future Value app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9ACCA-45FE-6A73-6047-1D2807692D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543800" cy="48768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years = Convert.ToInt32(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months = years * 12;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12 / 100;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* (1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txtFutureValue.Text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9DC03C-01C0-8A11-946E-6C1A1D0B3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ED4F4-5BAA-4ED0-EA04-8CD525BEA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9B79F-4F15-47C4-C9B0-E972A1C67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1184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6E1AA-D601-1014-4C28-7E7DB239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second event handler in the Future Value app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E4C80-137C-2D0F-D243-CB6452915E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F13AA5-F280-4622-3B11-1431569D2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97080-ACF7-E191-0347-E2BA8B2AC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9A963-F4F8-2CDD-77AE-114DDC49F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468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50A99-EF71-E7AE-22AA-DF08FA87D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 that use relational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C1A22-5732-D4DC-CE7C-AACAED2609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"Frank"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""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 == null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2.3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false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==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"Jones"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years &gt; 0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subtotal &gt;= 500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 &lt;=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reorderPoint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25D1E8-DDF5-ECD5-C96D-3FD8A8D92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A1632-2688-A33B-3D48-6A8CF728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53CA8-BA9C-C48D-29FB-FF389F65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336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37FBC-420D-52D6-C36F-DCFBFC3AA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Logical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00ACE-CA72-8F6D-F51E-6F399CE347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&amp;&amp;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||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|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7057A3-3376-A9FF-354E-590389B39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1A6724-505F-54AC-9365-AFCF1F520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44947-7CFA-68FD-24D7-7F0D6BA55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544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8C2D9-7E55-0F6A-005C-1FAAFEB61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 that use logical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A489A-F93D-0D2F-0F77-B1D72389E7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subtotal &gt;= 250 &amp;&amp; subtotal &lt; 500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timeInService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4 ||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timeInService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&gt;= 12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true &amp; counter++ &lt; years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true | counter++ &lt; years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 &gt;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startDate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&amp;&amp; date &lt;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expirationDate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||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true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thisYTD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lastYTD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||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=="Part time") &amp;&amp;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startYear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currentYear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!(counter++ &gt;= years)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C20BAE-D996-B0A8-8E78-9FF856C6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0BF8F-2782-C237-18D9-58F0E00B5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2DC20-50C7-688F-C06E-C12A2676D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269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3DEF-1246-A53E-CE8D-02858C123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statements without else if or else clauses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4026FC-2F7B-924D-66E9-590F4D38AF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(subtotal &gt;= 100)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(subtotal &gt;= 100)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status = "Bulk rate";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0F1023-C224-4FCB-61A9-D1E656AE4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61B252-F80E-62EC-A4A5-F865049D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0BF4F-FDFB-2276-9CAD-F2A668E2A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75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FBF86-5B75-45D6-903F-B0BDA7271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if statement with an else clause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CEC02-D859-F244-4A97-2249414770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(subtotal &gt;= 100)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0AC36A-DEA9-8283-C873-AF285F3B4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E2946-7361-D732-7626-4C7E9493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4753D-AEE5-1C83-B5FB-CCB5C6990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648802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81</TotalTime>
  <Words>2331</Words>
  <Application>Microsoft Office PowerPoint</Application>
  <PresentationFormat>On-screen Show (4:3)</PresentationFormat>
  <Paragraphs>456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Relational operators</vt:lpstr>
      <vt:lpstr>Examples that use relational operators</vt:lpstr>
      <vt:lpstr>Logical operators</vt:lpstr>
      <vt:lpstr>Examples that use logical operators</vt:lpstr>
      <vt:lpstr>If statements without else if or else clauses</vt:lpstr>
      <vt:lpstr>An if statement with an else clause</vt:lpstr>
      <vt:lpstr>An if statement with else if and else clauses</vt:lpstr>
      <vt:lpstr>Nested if statements</vt:lpstr>
      <vt:lpstr>A switch statement with a default label</vt:lpstr>
      <vt:lpstr>A switch statement that falls through  the first case label</vt:lpstr>
      <vt:lpstr>A switch expression that uses a discard</vt:lpstr>
      <vt:lpstr>A switch expression with two cases  that return the same result</vt:lpstr>
      <vt:lpstr>A switch expression with expressions  that perform a calculation</vt:lpstr>
      <vt:lpstr>Types of patterns used with pattern matching</vt:lpstr>
      <vt:lpstr>A switch expression with relational patterns</vt:lpstr>
      <vt:lpstr>A switch expression with logical patterns</vt:lpstr>
      <vt:lpstr>An if statement with constant and logical patterns</vt:lpstr>
      <vt:lpstr>An if statement with a declaration pattern</vt:lpstr>
      <vt:lpstr>A conditional expression</vt:lpstr>
      <vt:lpstr>How to use a conditional operator  to set the value of a variable</vt:lpstr>
      <vt:lpstr>A statement that uses parentheses  to identify the Boolean expression</vt:lpstr>
      <vt:lpstr>An if statement that performs the same task</vt:lpstr>
      <vt:lpstr>The enhanced Invoice Total form</vt:lpstr>
      <vt:lpstr>The event handler for the Click event  of the Calculate button</vt:lpstr>
      <vt:lpstr>The event handler for the Click event  of the Calculate button (continued)</vt:lpstr>
      <vt:lpstr>A while loop that adds the numbers 1 through 4</vt:lpstr>
      <vt:lpstr>A while loop that calculates a future value</vt:lpstr>
      <vt:lpstr>A do-while loop that calculates a future value</vt:lpstr>
      <vt:lpstr>A for loop that stores the numbers 0 through 4  in a string</vt:lpstr>
      <vt:lpstr>Another for loop that stores the numbers 0 through 4  in a string</vt:lpstr>
      <vt:lpstr>A for loop that adds the numbers 8, 6, 4, and 2</vt:lpstr>
      <vt:lpstr>A for loop that calculates a future value</vt:lpstr>
      <vt:lpstr>A loop with a break statement</vt:lpstr>
      <vt:lpstr>A loop with a continue statement</vt:lpstr>
      <vt:lpstr>A for loop with a breakpoint  and an execution point</vt:lpstr>
      <vt:lpstr>The Future Value form</vt:lpstr>
      <vt:lpstr>Two of the property settings for the FV form</vt:lpstr>
      <vt:lpstr>The first event handler in the Future Value app</vt:lpstr>
      <vt:lpstr>The second event handler in the Future Value app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Mike Murach</cp:lastModifiedBy>
  <cp:revision>11</cp:revision>
  <cp:lastPrinted>2016-01-14T23:03:16Z</cp:lastPrinted>
  <dcterms:created xsi:type="dcterms:W3CDTF">2023-05-03T18:40:37Z</dcterms:created>
  <dcterms:modified xsi:type="dcterms:W3CDTF">2023-05-10T19:20:24Z</dcterms:modified>
</cp:coreProperties>
</file>