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9" r:id="rId22"/>
    <p:sldId id="290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How to work</a:t>
            </a:r>
            <a:br>
              <a:rPr lang="en-US" dirty="0"/>
            </a:br>
            <a:r>
              <a:rPr lang="en-US" dirty="0"/>
              <a:t>with file I/O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E1133-8E94-30A2-56A4-22C40920D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 and streams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C2511-7C70-EA2A-CA70-B1513268E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types of files and streams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Text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Binary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System.IO classes used to work </a:t>
            </a:r>
            <a:b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files and streams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StreamReader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BinaryReader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BinaryWriter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68240D-8045-66C5-5F6C-10EE8B0D7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3B898-A66F-3285-5627-8CA2CCB7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DBBEF-23E5-777A-F6C9-EB259063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586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0AB92-91BF-99E7-4C7F-E68C5062B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Members in the FileMode enumeration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4FCCB-7226-0C34-C07D-31FBA91F22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Append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CreateNew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OpenOrCreate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Truncate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A9744C-75CC-8B17-0EA3-DCE2A734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B256E-95B8-3F97-DC88-F157335DC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1C391-8A80-4CFA-AD32-B2520738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750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2757-B6F2-73B0-7912-5563E4152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Members in the FileAccess enumeration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B9D46-EAC9-754B-DAE4-6FEFB35EBE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ReadWrite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A498A9-AE4D-6B02-06B0-D1FDA3151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8D33A-0EC5-9F3F-6D3B-864192C6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5F023-B584-DF26-094A-FD0CE438C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22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D9CA9-04C3-A53B-6A7D-EF82AE631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Members in the FileShare enumeration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F814C-5042-194D-0AAA-77DBAD89D2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ReadWrite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E2092-C35A-F489-891D-CB369064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4323BC-F542-2F3B-B5BB-A4709927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F5738-1D93-2ECD-60CC-C26596188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708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B9F35-481F-C202-3AF2-DDC7020FC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 of the FileStream class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77CFA-09CC-1539-322A-3DEC02C93F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868DD-BC93-EE28-2816-CC67A5BE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742C5-EBCE-BEA1-A6A8-D8B369DB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62342-7418-7B54-B677-CD5E57CB8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453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BF34-0EA7-2E51-CFD9-DE0A0CDE8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object for writing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E7852-F5EA-E61A-EE0C-47714B245C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path = @"C:\C#\Files\Products.txt";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fs = new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path,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FileMode.Create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FileAccess.Write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A50FB-2377-2D3C-6600-85D31B531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74A23-2DE6-7D99-DED2-5791DF166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90F92-2140-E395-3CA2-F3D01111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614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1C24-DDC9-9B2E-4296-FD561CBE7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 new </a:t>
            </a:r>
            <a:r>
              <a:rPr lang="en-US" sz="2400" b="1" dirty="0" err="1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object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reading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3377D-6D2A-DC9F-B4D5-2F2F6AC2D1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path = @"C:\C#\Files\Products.txt";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fs = new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path,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FileMode.Open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FileAccess.Read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0EFE94-80ED-1FC0-410A-B19087322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B3E90E-81A8-8441-683E-D19D0566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5E027-84DD-8326-620A-37AAE6AC3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24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058E1-BAF8-464B-1B6A-30D92C3D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Four exception classes for file I/O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488ED-1A22-6A91-4D7B-072B1BA471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IOException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DirectoryNotFoundException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FileNotFoundException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EndOfStreamException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AE3831-3E6B-E61C-EFFA-77CE96B75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FBCF8-233B-FB4E-8453-665472C78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0BC66-92F4-EC9E-699E-D9047139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59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CF966-C6B6-05EE-5B12-C390D777A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exception classes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D1DD8-7E42-222F-269C-2169A03744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dirPath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@"C:\C#\Files\";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filePath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dirPath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"Products.txt";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fs = null!;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fs =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filePath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FileMode.Open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code that uses the file stream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to read and write data from the file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FileNotFoundException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filePath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 not found.",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"File Not Found");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DirectoryNotFoundException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dirPath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 not found.",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"Directory Not Found");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C1061-7847-5550-E9DA-1DD4DFFA2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A3C2A-CE68-DE28-3A17-1EB02A9C7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9388C-6616-83A5-4394-544FD002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29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BAE0F-3F7E-B362-65E6-D4B2D4696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exception classes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F0C1E-1A8E-3F83-2822-D01C8F2A91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finally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fs?.Close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38C8B0-3C91-D37A-A015-0D567C9C2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3DE34-3434-E457-9B06-83009A14E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CB01C-4C83-03AF-CB30-436043A2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15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D5CC3-297C-026F-2741-977637092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552F6-A2A4-FA74-A8D9-5FD4D0ADA7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Develop an app that requires the use of text or binary files.</a:t>
            </a:r>
          </a:p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 text file and a binary file.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FileStream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StreamReader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StreamWriter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BinaryReader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</a:t>
            </a:r>
            <a:r>
              <a:rPr lang="en-US" sz="20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BinaryWriter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objects.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two common types of I/O exceptions.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 using statement and a using declaration.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063377-6860-7BA8-0044-8B4A7E622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CA583-CF35-1959-1947-0642488EE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9482B-D450-B577-14FA-303B5821F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47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A0FE8-BC86-C16C-F52A-A08B01CC0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CD31A6-B1A1-51A4-00C6-1FC7A5D130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WriteLine(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9AFE26-9BDD-22A2-25BC-6C3251EA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9A221A-4591-46F5-CAFC-8E7F6AF9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DE59D-3292-EE2B-6C23-8847458FE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38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FFC0F-F590-E016-DC90-9FBDB501F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writes data from a collection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Product objects to a text file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C4735-84E1-3CF3-9D10-E4C0BC4DD0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(List&lt;Product&gt; products)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foreach (Product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products)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"|");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"|");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9C4DBD-AC94-CC92-7AF2-CEE0E7254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C81EBC-2D41-CD6B-50BA-DFA59F73E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F8D44-2BDB-27FC-C44A-7A97CA95F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37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6552F-30AF-3976-B2CA-3B0DA3A6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StreamReader class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EC309-CA01-AFDF-805D-B5040BC33E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Peek()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ReadLine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ReadToEnd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3FF88A-D8C9-A295-B907-418D74749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A51AB-76EB-7504-AF42-00D64614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44D67-D36B-D957-D23F-DA66B51C2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11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D7723-BD1B-6D91-C1B0-E666F33A3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reads data from a text file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E76E0-DAC1-CC05-B451-C6BC2D4631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List&lt;Product&gt;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StreamReader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textIn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FileMode.OpenOrCreate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FileAccess.Read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List&lt;Product&gt;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while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textIn.Peek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!= -1)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 string row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textIn.ReadLine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??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string[] columns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row.Split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('|');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columns.Length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3)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  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Code = columns[0],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Description = columns[1],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Price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(columns[2])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textIn.Close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products;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744AA7-F048-5B94-1FED-C95D030A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CEE9FA-96F0-ACAF-1873-BC687DC8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47F4A-D7F2-7954-1FE6-33D11C69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229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35451-66A1-1A84-C805-48135D085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uses the using statement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F4274-D1B5-85BA-E056-44E806C850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(List&lt;Product&gt;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using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"|");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"|");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63070D-1A7C-63BB-B990-AC2DDE6A8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08423-5375-DD34-BC99-D16F89CC1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8992-3909-8984-3504-B447634EA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855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D6C49-D1C4-5E0D-B28F-7CD096E68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same method with a using declaration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33999-981E-DAE6-D022-DCF3A7A8EB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(List&lt;Product&gt;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foreach (Product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"|");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"|");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EDA002-DD24-67EB-1DBE-5152B287B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3D5B6-FC6D-CBCA-EE40-1E5657ED1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2A77B-358C-ED66-50E2-5840521BF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42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7AB21-90DF-F17A-F6BA-B7CCAC0F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works with a text file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1F3CD-3F91-0DE2-AB7D-E34F66C07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const string Dir = @"C:\C#\Files\";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const string Path = Dir + "Products.txt";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const string Sep = "|";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List&lt;Product&gt;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(!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Directory.Exists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(Dir))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Directory.CreateDirectory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(Dir);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StreamReader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textIn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FileMode.OpenOrCreate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FileAccess.Read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List&lt;Product&gt; products = new();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C18E2A-4503-B051-0CEE-310B6AE73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88456-942F-6179-2175-744D1F194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79F4B-E61E-AC68-29FD-24064E198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459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410FB-55C9-BDB5-59AD-A0BF983BC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works with a text file (part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2794D-32CF-61A4-59A3-2A52BA5859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while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textIn.Peek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!= -1)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row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textIn.ReadLine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??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string[] columns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row.Split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(Sep);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columns.Length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3)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Code = columns[0],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Description = columns[1],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Price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(columns[2])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products;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501F3F-CAAA-FCBA-DC27-3DFC60778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10FD0-4C36-7C5E-E2DF-B3566D49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239BC-48A8-EA54-919F-DB44C9BA0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175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C81C9-317B-2F0C-54C1-83B4190AF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works with a text file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EC108B-6653-25C3-C0EC-5D255A69A3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List&lt;Product&gt;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Sep);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Sep);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textOut.WriteLine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2171700" algn="l"/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3C0BD-73B3-0012-26C8-89AB8404B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1FFC6F-110A-6AA7-9592-D9257A98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4E789-E41F-CF7F-DB39-F9DFCF77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76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140F6-C823-5682-A158-9437C851C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BinaryWriter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83D0E-38FA-C56E-BA28-2A3CA7CD72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AEBB79-E883-7C75-02DE-C8FE31D4C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503CE-14FF-EF4F-1F2F-B4259808E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CFCE7B-AB20-9EB0-F97D-40643F93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04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EDB11-3664-324C-316B-0FC0203CC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System.IO classes used to work with files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directories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1831B-F3BB-4FFC-08D7-F5F0EB0C9F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AA44F6-C3DE-8CCD-888D-0647E81F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12BDD-D378-8BED-F7B2-C3C5E400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079B9-C41F-86F4-5EE1-93A8BD6F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536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34B54-1016-6545-B7C3-E282BF5DE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writes data from a collection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Product objects to a binary file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C7708-88AD-76B4-3B65-BA3067F920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SaveProducts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(List&lt;Product&gt; products)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BinaryWriter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FileMode.Create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FileAccess.Write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foreach (Product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products)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binaryOut.Write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binaryOut.Write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binaryOut.Write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product.Price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binaryOut.Close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D863B8-C9B5-335F-EF78-BB38E2712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37C7D-9B46-9877-64EB-7BA92A084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BE9A5-4100-DBB7-1A77-8827E6939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82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D7B01-580E-DC96-0123-A6FBC08DF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BinaryReader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CFF42-21DB-0B76-B64B-48616A08CC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PeekChar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ReadBoolean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ReadByte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ReadChar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ReadDecimal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ReadInt32()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DBC787-6586-DB87-5AE6-E12F08FCB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35631E-706D-6D8E-28E3-3FDD9748A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37458-A211-88F5-1B67-449447493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65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353E-C86A-0915-B2C8-A1BE16B3C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reads data from a binary file </a:t>
            </a:r>
            <a:b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into a collection of Product objects</a:t>
            </a:r>
            <a:endParaRPr lang="en-US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800EE-8943-2A61-2407-DDABDB6B77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List&lt;Product&gt;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BinaryReader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FileMode.OpenOrCreate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FileAccess.Read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List&lt;Product&gt;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while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binaryIn.PeekChar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!= -1)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Code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binaryIn.ReadString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Description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binaryIn.ReadString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Price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binaryIn.ReadDecimal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products;</a:t>
            </a:r>
          </a:p>
          <a:p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9A376-51E9-4A80-7F7E-0F75A48A4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2C698-55D1-2F0A-1A4C-6556F189F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052EE-3895-122B-AB90-F307333BA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2698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3172-1092-FEA1-1BEE-24D34F2B3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works with a binary file (part 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B5BAF-DFD8-5FFD-D78E-F52ACB3C09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const string Dir = @"C:\C#\Files\";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const string Path = Dir + "Products.dat";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List&lt;Product&gt;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(!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Directory.Exists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(Dir))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Directory.CreateDirectory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(Dir);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BinaryReader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FileMode.OpenOrCreate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FileAccess.Read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List&lt;Product&gt; products = new();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36328D-08CC-D916-CBA5-18CD16B0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E238A1-49B4-76C7-3DB1-9D5865DF3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61F17-E290-F413-90AC-55DEEC8C5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93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1CA0C-4D60-4245-CEDD-4F5F8795E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works with a binary file (part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DD57E-64B1-58EB-FB6C-E5991CE4E5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while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binaryIn.PeekChar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!= -1)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Code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binaryIn.ReadString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Description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binaryIn.ReadString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Price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binaryIn.ReadDecimal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products;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EF356-4E02-22AA-63E6-16588E5AB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AC6443-A727-2479-0F05-F23A599AA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30F57-CCF4-3C5E-9F06-726DE1BB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656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CB435-69CA-E649-1590-FF53C9CD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works with a binary file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808D3-B485-8FC2-C167-66CE42EA6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List&lt;Product&gt;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BinaryWriter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FileMode.Create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binaryOut.Write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5895F9-6C51-E553-AB7D-0C5946D9D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E3887-5452-20E7-530E-34F8C7FC2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4711A-F940-59C6-B9AE-7CC2D8310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2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4DA6-FB84-8721-C255-FDAFB62E7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Directory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A462D-C01C-E939-A33F-ABCA5036AC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Exists(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CreateDirectory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recursive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273BE7-D69C-C6C0-A0D3-B0C18242A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2D185-760C-7873-DB3D-46177F46C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A7992C-EFD6-0815-72CC-9513A86DF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28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6B776-F4A9-D61B-ED07-C6376A904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some of the Directory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14986-5810-6F6E-B119-409E5F3AA8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@"C:\C#\Files\";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(!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Directory.Exists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Directory.CreateDirectory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726783-EFD7-24C3-BBA2-882452A80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A8DE6-C332-6AD3-D883-BF0D0DE18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06378-5EBC-926A-2B56-8CA0441A8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639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DC685-7759-8C11-D427-80029CEC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File class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DB3F8-7335-841A-5144-52EA96FA0B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Exists(</a:t>
            </a:r>
            <a:r>
              <a:rPr lang="en-US" sz="1800" b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Delete(</a:t>
            </a:r>
            <a:r>
              <a:rPr lang="en-US" sz="1800" b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Copy(</a:t>
            </a:r>
            <a:r>
              <a:rPr lang="en-US" sz="1800" b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Move(</a:t>
            </a:r>
            <a:r>
              <a:rPr lang="en-US" sz="1800" b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DBBEA-0840-A608-0C15-94F302849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ABADB-1C88-1A20-D540-3510DD7D2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BABEF-8956-7D84-5C14-8A1EFBC08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877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8AA18-119A-6567-0177-9054104B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some of the File methods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84B48-8B46-35C6-2725-DE390DEC05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path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"Products.txt";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File.Exists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File.Delete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(path);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34F994-9BA5-8F0A-EF67-E22B18EC9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D7FDB-24DE-D6A3-FD18-81A7345EF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4D45B-BEAA-EB89-EFE6-F7B74633C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69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2E67D-CA97-2B0A-14FD-3C5D8B220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text file displayed in a text editor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0DEA74-4282-F48B-DB8D-1234B4A83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EFE82-09E5-9D3D-2B42-5BAC69BE4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BBAA7-3B82-A341-E07B-83D40CE47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Content Placeholder 8" descr="Title describes image">
            <a:extLst>
              <a:ext uri="{FF2B5EF4-FFF2-40B4-BE49-F238E27FC236}">
                <a16:creationId xmlns:a16="http://schemas.microsoft.com/office/drawing/2014/main" id="{BCE87000-A0B2-D849-0A06-B1610443031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399" y="1143000"/>
            <a:ext cx="7239001" cy="124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05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211E2-C0B9-9E7D-246F-7847C1D97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binary file displayed in a text editor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2C3DD-F40F-DD25-A053-76BC1B112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67B47-6D77-6AE2-F949-6DE26B3D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AF9EA-BA6E-4F30-8266-110F77B45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7CE4FDDC-DA06-C70A-41B9-EA6CCDCE6C8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7144117" cy="114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60594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97</TotalTime>
  <Words>2204</Words>
  <Application>Microsoft Office PowerPoint</Application>
  <PresentationFormat>On-screen Show (4:3)</PresentationFormat>
  <Paragraphs>434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System.IO classes used to work with files  and directories</vt:lpstr>
      <vt:lpstr>Common methods of the Directory class</vt:lpstr>
      <vt:lpstr>Code that uses some of the Directory methods</vt:lpstr>
      <vt:lpstr>Common methods of the File class</vt:lpstr>
      <vt:lpstr>Code that uses some of the File methods</vt:lpstr>
      <vt:lpstr>A text file displayed in a text editor</vt:lpstr>
      <vt:lpstr>A binary file displayed in a text editor</vt:lpstr>
      <vt:lpstr>Files and streams</vt:lpstr>
      <vt:lpstr>Members in the FileMode enumeration</vt:lpstr>
      <vt:lpstr>Members in the FileAccess enumeration</vt:lpstr>
      <vt:lpstr>Members in the FileShare enumeration</vt:lpstr>
      <vt:lpstr>Common method of the FileStream class</vt:lpstr>
      <vt:lpstr>Code that creates a FileStream object for writing</vt:lpstr>
      <vt:lpstr>Code that creates a new FileStream object  for reading</vt:lpstr>
      <vt:lpstr>Four exception classes for file I/O</vt:lpstr>
      <vt:lpstr>Code that uses exception classes</vt:lpstr>
      <vt:lpstr>Code that uses exception classes (continued)</vt:lpstr>
      <vt:lpstr>Common methods of the StreamWriter class</vt:lpstr>
      <vt:lpstr>A method that writes data from a collection  of Product objects to a text file</vt:lpstr>
      <vt:lpstr>Common methods of the StreamReader class</vt:lpstr>
      <vt:lpstr>A method that reads data from a text file </vt:lpstr>
      <vt:lpstr>A method that uses the using statement</vt:lpstr>
      <vt:lpstr>The same method with a using declaration</vt:lpstr>
      <vt:lpstr>A class that works with a text file (part 1)</vt:lpstr>
      <vt:lpstr>A class that works with a text file (part 2)</vt:lpstr>
      <vt:lpstr>A class that works with a text file (part 3)</vt:lpstr>
      <vt:lpstr>Common methods of the BinaryWriter class</vt:lpstr>
      <vt:lpstr>A method that writes data from a collection  of Product objects to a binary file</vt:lpstr>
      <vt:lpstr>Common methods of the BinaryReader class</vt:lpstr>
      <vt:lpstr>A method that reads data from a binary file  into a collection of Product objects</vt:lpstr>
      <vt:lpstr>A class that works with a binary file (part 1)</vt:lpstr>
      <vt:lpstr>A class that works with a binary file (part 2)</vt:lpstr>
      <vt:lpstr>A class that works with a binary file (part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4</cp:revision>
  <cp:lastPrinted>2016-01-14T23:03:16Z</cp:lastPrinted>
  <dcterms:created xsi:type="dcterms:W3CDTF">2023-05-06T18:42:22Z</dcterms:created>
  <dcterms:modified xsi:type="dcterms:W3CDTF">2023-05-10T17:18:12Z</dcterms:modified>
</cp:coreProperties>
</file>