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9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4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00"/>
    <a:srgbClr val="20396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74" autoAdjust="0"/>
  </p:normalViewPr>
  <p:slideViewPr>
    <p:cSldViewPr>
      <p:cViewPr varScale="1">
        <p:scale>
          <a:sx n="119" d="100"/>
          <a:sy n="119" d="100"/>
        </p:scale>
        <p:origin x="820" y="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633A84-D730-4DB1-B585-7559B92CE5D8}" type="datetimeFigureOut">
              <a:rPr lang="en-US"/>
              <a:pPr>
                <a:defRPr/>
              </a:pPr>
              <a:t>8/28/2024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669EC8-97E7-4C24-A864-1853E7508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85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2C5A2EE-74B4-4329-B2EC-6DFE0575E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55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98C-2E9E-4E3F-82C8-60A2EED58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457200"/>
          </a:xfrm>
        </p:spPr>
        <p:txBody>
          <a:bodyPr/>
          <a:lstStyle>
            <a:lvl1pPr>
              <a:defRPr sz="2400" b="1">
                <a:solidFill>
                  <a:srgbClr val="000099"/>
                </a:solidFill>
              </a:defRPr>
            </a:lvl1pPr>
          </a:lstStyle>
          <a:p>
            <a:r>
              <a:rPr lang="en-US" dirty="0"/>
              <a:t>Book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75D4F1-CB37-4CE0-983C-8406904B2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5000" y="1676400"/>
            <a:ext cx="5334000" cy="609600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D01CB5-9945-4C9B-9918-8CA19A72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000" y="2590800"/>
            <a:ext cx="5334000" cy="914400"/>
          </a:xfrm>
        </p:spPr>
        <p:txBody>
          <a:bodyPr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27A70-7FFF-4919-9745-58612D637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91E8C-669A-4FAF-AC57-930E4708D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0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143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E91D7-54F9-CE5B-2AF2-A8F87F29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361090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524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8042D0E-2D92-B61C-07C7-F98F35208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DC32C3D-5C99-8467-FB69-0545F95E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1289812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92572-6C0F-2359-8B91-448DEEC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1541202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C4B8B-4248-7B05-52E9-1493FB7E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70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13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434977"/>
            <a:ext cx="7391400" cy="396241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" name="Table Placeholder 7">
            <a:extLst>
              <a:ext uri="{FF2B5EF4-FFF2-40B4-BE49-F238E27FC236}">
                <a16:creationId xmlns:a16="http://schemas.microsoft.com/office/drawing/2014/main" id="{AFEF7FE6-D02E-FC18-3A1F-FB2B9BE04DFB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914400" y="3973009"/>
            <a:ext cx="7315200" cy="20467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CB5F9A1-57CC-7079-49E6-F38139C6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40527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730079"/>
            <a:ext cx="7391400" cy="457200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0099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heading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14400" y="4267200"/>
            <a:ext cx="7315200" cy="167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33A493-C9CB-60F1-C48D-911ADE24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1068147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22138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3319598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714E1-3205-D410-3DAF-7853C337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514097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1756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2895600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2800" y="4605202"/>
            <a:ext cx="7391400" cy="1414598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7EDEF-2119-0C0C-90EC-29310C83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2602246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876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EAB4BC0-D5C7-49B0-54AC-F67C80E1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5017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_2-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495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A4128AF-FA95-FB1B-F7EC-9F06B102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211570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143000"/>
            <a:ext cx="7315200" cy="4800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EA07F-21E3-C43E-2483-EF255ABC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357522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194263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143000"/>
            <a:ext cx="7315200" cy="4495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FC2C4-3F43-BC0E-9A91-95841BAF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9546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524000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13DA2AB-954E-C0E2-3E5B-8B482B005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757E026-CA30-31D4-7CB8-4AA11C85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283910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2743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3892100"/>
            <a:ext cx="6934200" cy="2049956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745E84-27EF-B727-9BFE-6449CFCB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427311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990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1295400" y="2150899"/>
            <a:ext cx="6934200" cy="815635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838200" y="3347534"/>
            <a:ext cx="7391400" cy="1496734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4982112"/>
            <a:ext cx="6934200" cy="885288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F25CEF-B290-B84E-D2A4-6A86E123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270429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rgbClr val="20396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76200" y="6248400"/>
            <a:ext cx="27432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5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 Narrow" pitchFamily="34" charset="0"/>
              </a:defRPr>
            </a:lvl1pPr>
          </a:lstStyle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0" y="6397412"/>
            <a:ext cx="1228170" cy="2319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89" r:id="rId3"/>
    <p:sldLayoutId id="2147483679" r:id="rId4"/>
    <p:sldLayoutId id="2147483690" r:id="rId5"/>
    <p:sldLayoutId id="2147483686" r:id="rId6"/>
    <p:sldLayoutId id="2147483691" r:id="rId7"/>
    <p:sldLayoutId id="2147483680" r:id="rId8"/>
    <p:sldLayoutId id="2147483683" r:id="rId9"/>
    <p:sldLayoutId id="2147483681" r:id="rId10"/>
    <p:sldLayoutId id="2147483692" r:id="rId11"/>
    <p:sldLayoutId id="2147483674" r:id="rId12"/>
    <p:sldLayoutId id="2147483687" r:id="rId13"/>
    <p:sldLayoutId id="2147483693" r:id="rId14"/>
    <p:sldLayoutId id="2147483676" r:id="rId15"/>
    <p:sldLayoutId id="2147483675" r:id="rId16"/>
    <p:sldLayoutId id="2147483684" r:id="rId17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DAFE5-8375-D164-FDE0-BF8171B5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>
                <a:latin typeface="Arial Narrow" panose="020B0606020202030204" pitchFamily="34" charset="0"/>
              </a:rPr>
              <a:t>Murach’s</a:t>
            </a:r>
            <a:r>
              <a:rPr lang="en-US" i="1" dirty="0">
                <a:latin typeface="Arial Narrow" panose="020B0606020202030204" pitchFamily="34" charset="0"/>
              </a:rPr>
              <a:t> C# (8</a:t>
            </a:r>
            <a:r>
              <a:rPr lang="en-US" i="1" baseline="30000" dirty="0">
                <a:latin typeface="Arial Narrow" panose="020B0606020202030204" pitchFamily="34" charset="0"/>
              </a:rPr>
              <a:t>th</a:t>
            </a:r>
            <a:r>
              <a:rPr lang="en-US" i="1" dirty="0">
                <a:latin typeface="Arial Narrow" panose="020B0606020202030204" pitchFamily="34" charset="0"/>
              </a:rPr>
              <a:t> Edition)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0D95E-CA26-40EE-A4C2-C6996AE67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Chapter 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E7F6B-A2C0-7F4D-05A2-99783B3350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52600" y="2590800"/>
            <a:ext cx="5638800" cy="914400"/>
          </a:xfrm>
        </p:spPr>
        <p:txBody>
          <a:bodyPr/>
          <a:lstStyle/>
          <a:p>
            <a:r>
              <a:rPr lang="en-US" dirty="0"/>
              <a:t>How to get started</a:t>
            </a:r>
            <a:br>
              <a:rPr lang="en-US" dirty="0"/>
            </a:br>
            <a:r>
              <a:rPr lang="en-US" dirty="0"/>
              <a:t>with Visual Studio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36FCE-A3D0-628E-E5D0-512C937165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147AD-1470-5E7E-09D0-BB3BAEB36D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2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EB673-C54D-A25C-DE4F-9753EC86F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a C# application is compiled and run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FBF09989-6A34-A402-64DA-375A9C0DF6D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118415"/>
            <a:ext cx="6139204" cy="4621169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142BCD-F363-9E59-DE7C-D586C8E8B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1B54ADD-C265-8C86-03C7-DCEB90D9D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A9FDD0-323C-BD06-6464-13C5BD2B4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442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15CC9-9C7D-4C9A-3D6F-92CE4494C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Visual Studio Start window 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522988E8-F95B-87F5-E1E6-C8BE1DA234D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399" y="1037570"/>
            <a:ext cx="6403953" cy="422023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620AE8-B0C3-D4D2-0B95-6B8B4CBB5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A37634E-06FF-223B-FE06-39E6D7BD5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3874FE-1AFE-BF4E-30E0-40E51FD85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899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BD09F-99D9-AEA7-813D-8286C73C9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Open Project/Solution dialog 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331135C0-248E-4822-389F-09A3A0EACF9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066800"/>
            <a:ext cx="5486876" cy="376155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4BADC6-5210-068E-64E9-4B28B2A49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083280B-A9DC-C682-5FD9-CD3149C22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627ECC-71FC-9C60-944B-94E459835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851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32020-58F4-47B6-6978-A2613A78B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71156"/>
            <a:ext cx="7315200" cy="276999"/>
          </a:xfrm>
        </p:spPr>
        <p:txBody>
          <a:bodyPr/>
          <a:lstStyle/>
          <a:p>
            <a:r>
              <a:rPr lang="en-US" sz="18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Visual Studio with the Form Designer displayed</a:t>
            </a:r>
            <a:endParaRPr lang="en-US" dirty="0"/>
          </a:p>
        </p:txBody>
      </p:sp>
      <p:pic>
        <p:nvPicPr>
          <p:cNvPr id="9" name="Content Placeholder 8" descr="Title describes slide">
            <a:extLst>
              <a:ext uri="{FF2B5EF4-FFF2-40B4-BE49-F238E27FC236}">
                <a16:creationId xmlns:a16="http://schemas.microsoft.com/office/drawing/2014/main" id="{DD065DF4-5BC0-E447-DC5F-302737B49FA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r="13398"/>
          <a:stretch/>
        </p:blipFill>
        <p:spPr>
          <a:xfrm>
            <a:off x="914399" y="1066800"/>
            <a:ext cx="7017433" cy="48006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C7BE18-531D-F24F-DD4E-3B81CAFBD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D32157B-2310-AE15-AEA2-5655F1A73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94C04A-86B6-87E0-D026-2F61BF0DF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229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3504B-E7B8-DB88-2EB8-1C382E52D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Visual Studio with the Code Editor displayed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559309F8-4061-C1E8-5E06-56902F2B1D6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066800"/>
            <a:ext cx="6861913" cy="48006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B2D406-A751-4E79-B7D2-2DB45F60B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CAC859A-35C1-B4C5-B4A3-784E2427F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7AC9D3-BF7C-6065-2422-22F7FC71C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089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F3EF-0C4A-F9D6-A8AB-A8BFBF3B6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Solution Explorer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5BD482BA-9F25-DA6C-4633-578F2D894A1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066800"/>
            <a:ext cx="3371380" cy="3103133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7296DF-74D4-7A54-92E1-144BC5663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BEACA32-4FB7-5786-3C0F-C080C6F7A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63956D-53BF-98CF-7EC9-609BC782D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777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4F74185-D2C6-78AC-402C-ACC0D4891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Two floating windows, a hidden window, </a:t>
            </a:r>
            <a:b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a pinned window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297293BB-D4BD-6530-A95F-DBF828F11EE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399" y="1490304"/>
            <a:ext cx="7331619" cy="4148496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0D3A3D-F3E9-67A8-0017-3F6354197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536354E-544D-964A-C4DA-07A6B4246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4E8E09-9ED9-AD06-148B-7BDEA4958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653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83CC8-39B2-D6C6-489E-970A6D600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Project Properties window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10F66AD2-1EF0-912A-3A45-E59415BC4EE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096926"/>
            <a:ext cx="6324600" cy="420802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34AAE0-A83C-1766-96F4-B80536728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4BBD20B-9132-BBCB-6702-2D1F31D89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8846A4-3808-7754-E33D-CD04073F0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010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B4635C8-655D-460A-3DF4-C04FAF392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form that’s displayed when </a:t>
            </a:r>
            <a:b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Financial Calculations project is run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150E87C0-5C4D-C873-C350-4F459866734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447800"/>
            <a:ext cx="6476594" cy="44196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759BF3-ED2D-0562-04EE-A1FAFF411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7FC79BC-C5E7-6471-B588-C96E00C77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44A3F3-F8AE-55E5-BEF8-3C760A095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C166C-07B6-137C-4CEF-556360FB3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B41AE7-134C-AB5D-4FF3-0D98BFFCC9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Use Visual Studio to perform any of these operations:</a:t>
            </a:r>
          </a:p>
          <a:p>
            <a:pPr marL="342900" marR="0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Open and close an existing C# project or solution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Display the Form Designer for each of the forms in a project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Display the Code Editor for each of the forms in a project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Use the Solution Explorer to review the files in a project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Open, hide, and adjust the windows for a project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Build and run a project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main difference between a desktop app and a web app.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three platforms that you can use to develop Windows desktop apps with .NET.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B7BC93-7F1D-39F6-75E2-C03258D60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459C03D-6A27-0E80-1871-63B70D845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DC1041-2B00-B854-EE28-302BF20D6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593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11AF2-4971-0CF3-A19D-58DE4ED87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 (continued)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25DB3C-9507-261B-4D74-B38D5F4614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472" marR="114300" lvl="0" indent="-347472"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three platforms you can use to develop web apps with .NET.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three programming languages that you can use to develop .NET applications.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Distinguish between .NET Framework and .NET Core (.NET).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two main components of .NET.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 general terms, describe the C# compiler, Microsoft Intermediate Language, the assembly, and the Common Language Runtime.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each of these windows in the Visual Studio IDE: Form Designer, Code Editor, and Solution Explorer.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 general terms, describe how to use Visual Studio to target a version of .NET.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648C58-E71D-99A9-5FE6-4DE2E7589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79A6E4A-14B6-1E2F-C60A-69D39A9FD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D503B1-65AB-6409-57CB-6961FF582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423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D0F3D-3E18-2C66-1CB0-21C97CB05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Windows desktop app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3C0E1009-FE61-B6F9-610B-7771B999151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143000"/>
            <a:ext cx="3422821" cy="278759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71FCEA-E311-F1CD-DA43-40A0442EE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BE40C8C-5183-BA02-E53E-3FA555B5D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AD0D1D-BADD-011B-5349-8C730D2B4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818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5ED36-AE34-7675-CD94-A8D63AD96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Three platforms for developing Windows desktop apps with .NET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C53B1D-9CFF-F02C-D473-1F9807307B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Windows Forms (WinForms)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Windows Presentation Foundation (WPF)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Universal Windows Platform (UWP)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85EF26-5F75-3972-DC3F-0F0F5551D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30F08D2-2D4E-E307-1621-891346509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C05D58-0A2C-9F3B-8CB8-B4205D67C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509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1C60D-2509-AFA5-3B80-C1CB7759B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Three platforms for developing web apps </a:t>
            </a:r>
            <a:b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.NET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66AA5-37B4-572E-C3DD-891D4AC978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ASP.NET Web Forms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ASP.NET Core MVC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ASP.NET Core Razor Pages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E90B1A-C46A-ABB8-62BC-32EEF670B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40F44AD-4EA1-2B7C-5A0B-CC406E3C6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8AC718-92A1-666B-85B6-BCDF10B5D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717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6A29F-E1F5-7420-DF49-974B5A69B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Visual Studio 2022 editions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0613D-DF31-2545-C35B-D3B4CAA8C7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Community Edition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Professional Edition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Enterprise Edition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992A5F-2957-AE71-3DE6-0085D1252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18C3837-CBB0-64CB-C4D8-AF12BE1F4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9DFFEF-552A-DF15-59CA-81FF0F059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242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89088-ADD4-1AF4-64DE-7D4391E32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.NET programming languages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34DFDD-66F8-4530-E414-DD2635D579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C#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Visual Basic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F#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E6D3E0-B313-DF8C-15F5-84A9FBB44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5117645-A812-691A-718F-BDDBF89C6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052421-7508-97F4-B1B4-321845C3E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004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B48F3-CA2D-FC90-0CE6-B98338E1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Visual Studio IDE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AD0AC4BF-9339-6730-683B-CC46B2BE744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066800"/>
            <a:ext cx="6934200" cy="4755984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249870-137A-261E-1C3C-B6EE3D853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B5C239E-802D-C498-A95E-E0DCCA5BA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4B1039-919D-EB6F-52A1-4F1F4C745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080865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s_with_titles_logo">
  <a:themeElements>
    <a:clrScheme name="Maste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te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slid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MA accessible slides - new format.potx" id="{E5685929-0269-4DF8-BB0D-B9AC7F622555}" vid="{F686BB89-CF30-4995-8EC7-7AA2942D54E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MMA accessible slides - new format</Template>
  <TotalTime>48</TotalTime>
  <Words>586</Words>
  <Application>Microsoft Office PowerPoint</Application>
  <PresentationFormat>On-screen Show (4:3)</PresentationFormat>
  <Paragraphs>104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Arial Narrow</vt:lpstr>
      <vt:lpstr>Symbol</vt:lpstr>
      <vt:lpstr>Times New Roman</vt:lpstr>
      <vt:lpstr>Master slides_with_titles_logo</vt:lpstr>
      <vt:lpstr>Murach’s C# (8th Edition)</vt:lpstr>
      <vt:lpstr>Objectives</vt:lpstr>
      <vt:lpstr>Objectives (continued)</vt:lpstr>
      <vt:lpstr>A Windows desktop app</vt:lpstr>
      <vt:lpstr>Three platforms for developing Windows desktop apps with .NET</vt:lpstr>
      <vt:lpstr>Three platforms for developing web apps  with .NET</vt:lpstr>
      <vt:lpstr>Visual Studio 2022 editions</vt:lpstr>
      <vt:lpstr>.NET programming languages</vt:lpstr>
      <vt:lpstr>The Visual Studio IDE</vt:lpstr>
      <vt:lpstr>How a C# application is compiled and run</vt:lpstr>
      <vt:lpstr>The Visual Studio Start window </vt:lpstr>
      <vt:lpstr>The Open Project/Solution dialog </vt:lpstr>
      <vt:lpstr>Visual Studio with the Form Designer displayed</vt:lpstr>
      <vt:lpstr>Visual Studio with the Code Editor displayed</vt:lpstr>
      <vt:lpstr>The Solution Explorer</vt:lpstr>
      <vt:lpstr>Two floating windows, a hidden window,  and a pinned window</vt:lpstr>
      <vt:lpstr>The Project Properties window</vt:lpstr>
      <vt:lpstr>The form that’s displayed when  the Financial Calculations project is run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Murach’s C# (8th Edition)</dc:title>
  <dc:creator>Anne Boehm</dc:creator>
  <cp:lastModifiedBy>Jim Gerland</cp:lastModifiedBy>
  <cp:revision>3</cp:revision>
  <cp:lastPrinted>2016-01-14T23:03:16Z</cp:lastPrinted>
  <dcterms:created xsi:type="dcterms:W3CDTF">2023-05-01T16:29:26Z</dcterms:created>
  <dcterms:modified xsi:type="dcterms:W3CDTF">2024-08-28T15:07:33Z</dcterms:modified>
</cp:coreProperties>
</file>