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>
      <p:cViewPr varScale="1">
        <p:scale>
          <a:sx n="119" d="100"/>
          <a:sy n="119" d="100"/>
        </p:scale>
        <p:origin x="820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8/28/2024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298C-2E9E-4E3F-82C8-60A2EED58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09600"/>
            <a:ext cx="7772400" cy="457200"/>
          </a:xfrm>
        </p:spPr>
        <p:txBody>
          <a:bodyPr/>
          <a:lstStyle>
            <a:lvl1pPr>
              <a:defRPr sz="2400" b="1"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5D4F1-CB37-4CE0-983C-8406904B2B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5000" y="1676400"/>
            <a:ext cx="5334000" cy="6096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Chapter X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D01CB5-9945-4C9B-9918-8CA19A726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2590800"/>
            <a:ext cx="5334000" cy="914400"/>
          </a:xfrm>
        </p:spPr>
        <p:txBody>
          <a:bodyPr/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27A70-7FFF-4919-9745-58612D637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2023, Mike Murach &amp; Associates,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1E8C-669A-4FAF-AC57-930E4708D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0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1143000"/>
            <a:ext cx="6934200" cy="3200400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E91D7-54F9-CE5B-2AF2-A8F87F29E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361090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e_layout_2_lin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1524000"/>
            <a:ext cx="6934200" cy="3200400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042D0E-2D92-B61C-07C7-F98F35208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DC32C3D-5C99-8467-FB69-0545F95E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1289812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066800"/>
            <a:ext cx="7315200" cy="251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37338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A92572-6C0F-2359-8B91-448DEEC4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1541202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A428B99-D0BB-4B7F-A30C-E347F02920DF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914400" y="1143000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37338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C4B8B-4248-7B05-52E9-1493FB7E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709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Text_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A428B99-D0BB-4B7F-A30C-E347F02920DF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914400" y="1143000"/>
            <a:ext cx="7315200" cy="2133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3434977"/>
            <a:ext cx="7391400" cy="396241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Table Placeholder 7">
            <a:extLst>
              <a:ext uri="{FF2B5EF4-FFF2-40B4-BE49-F238E27FC236}">
                <a16:creationId xmlns:a16="http://schemas.microsoft.com/office/drawing/2014/main" id="{AFEF7FE6-D02E-FC18-3A1F-FB2B9BE04DFB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914400" y="3973009"/>
            <a:ext cx="7315200" cy="2046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CB5F9A1-57CC-7079-49E6-F38139C6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405277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066800"/>
            <a:ext cx="7315200" cy="251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30079"/>
            <a:ext cx="7391400" cy="457200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009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heading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914400" y="4267200"/>
            <a:ext cx="7315200" cy="167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33A493-C9CB-60F1-C48D-911ADE242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1068147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22138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2800" y="3319598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714E1-3205-D410-3DAF-7853C337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514097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17566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2800" y="2895600"/>
            <a:ext cx="7315200" cy="16334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2800" y="4605202"/>
            <a:ext cx="7391400" cy="1414598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77EDEF-2119-0C0C-90EC-29310C83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260224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4876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1EAB4BC0-D5C7-49B0-54AC-F67C80E1E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5017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ayout_2-lin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463040"/>
            <a:ext cx="7391400" cy="4495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A4128AF-FA95-FB1B-F7EC-9F06B102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211570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143000"/>
            <a:ext cx="7315200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3EA07F-21E3-C43E-2483-EF255ABC73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357522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layout_2_lin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524000"/>
            <a:ext cx="7315200" cy="441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0A36CC2-90BA-4768-70BF-5E8F2F5CE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541F783-317C-D9AD-83C7-5AE65ED5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194263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67ED070-8611-4D83-A3C6-478B6900305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914400" y="1143000"/>
            <a:ext cx="7315200" cy="449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233011"/>
            <a:ext cx="2743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FC2C4-3F43-BC0E-9A91-95841BAF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9546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_2_lin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67ED070-8611-4D83-A3C6-478B6900305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914400" y="1524000"/>
            <a:ext cx="73152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233011"/>
            <a:ext cx="2743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13DA2AB-954E-C0E2-3E5B-8B482B005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757E026-CA30-31D4-7CB8-4AA11C85A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283910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27432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3892100"/>
            <a:ext cx="6934200" cy="2049956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745E84-27EF-B727-9BFE-6449CFCB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427311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onsole_Text_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99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1295400" y="2150899"/>
            <a:ext cx="6934200" cy="815635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38200" y="3347534"/>
            <a:ext cx="7391400" cy="149673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4982112"/>
            <a:ext cx="6934200" cy="885288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F25CEF-B290-B84E-D2A4-6A86E123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270429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2023, Mike Murach &amp; Associates, Inc.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89" r:id="rId3"/>
    <p:sldLayoutId id="2147483679" r:id="rId4"/>
    <p:sldLayoutId id="2147483690" r:id="rId5"/>
    <p:sldLayoutId id="2147483686" r:id="rId6"/>
    <p:sldLayoutId id="2147483691" r:id="rId7"/>
    <p:sldLayoutId id="2147483680" r:id="rId8"/>
    <p:sldLayoutId id="2147483683" r:id="rId9"/>
    <p:sldLayoutId id="2147483681" r:id="rId10"/>
    <p:sldLayoutId id="2147483692" r:id="rId11"/>
    <p:sldLayoutId id="2147483674" r:id="rId12"/>
    <p:sldLayoutId id="2147483687" r:id="rId13"/>
    <p:sldLayoutId id="2147483693" r:id="rId14"/>
    <p:sldLayoutId id="2147483676" r:id="rId15"/>
    <p:sldLayoutId id="2147483675" r:id="rId16"/>
    <p:sldLayoutId id="2147483684" r:id="rId17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DAFE5-8375-D164-FDE0-BF8171B53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latin typeface="Arial Narrow" panose="020B0606020202030204" pitchFamily="34" charset="0"/>
              </a:rPr>
              <a:t>Murach’s</a:t>
            </a:r>
            <a:r>
              <a:rPr lang="en-US" i="1" dirty="0">
                <a:latin typeface="Arial Narrow" panose="020B0606020202030204" pitchFamily="34" charset="0"/>
              </a:rPr>
              <a:t> C# (8</a:t>
            </a:r>
            <a:r>
              <a:rPr lang="en-US" i="1" baseline="30000" dirty="0">
                <a:latin typeface="Arial Narrow" panose="020B0606020202030204" pitchFamily="34" charset="0"/>
              </a:rPr>
              <a:t>th</a:t>
            </a:r>
            <a:r>
              <a:rPr lang="en-US" i="1" dirty="0">
                <a:latin typeface="Arial Narrow" panose="020B0606020202030204" pitchFamily="34" charset="0"/>
              </a:rPr>
              <a:t> Edition)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0D95E-CA26-40EE-A4C2-C6996AE67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E7F6B-A2C0-7F4D-05A2-99783B335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52600" y="2590800"/>
            <a:ext cx="5638800" cy="914400"/>
          </a:xfrm>
        </p:spPr>
        <p:txBody>
          <a:bodyPr/>
          <a:lstStyle/>
          <a:p>
            <a:r>
              <a:rPr lang="en-US" dirty="0"/>
              <a:t>How to get started</a:t>
            </a:r>
            <a:br>
              <a:rPr lang="en-US" dirty="0"/>
            </a:br>
            <a:r>
              <a:rPr lang="en-US" dirty="0"/>
              <a:t>with Visual Studio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36FCE-A3D0-628E-E5D0-512C937165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2023, Mike Murach &amp; Associates,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147AD-1470-5E7E-09D0-BB3BAEB36D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22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B673-C54D-A25C-DE4F-9753EC86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a C# application is compiled and run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FBF09989-6A34-A402-64DA-375A9C0DF6D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118415"/>
            <a:ext cx="6139204" cy="462116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42BCD-F363-9E59-DE7C-D586C8E8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B54ADD-C265-8C86-03C7-DCEB90D9D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9FDD0-323C-BD06-6464-13C5BD2B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42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15CC9-9C7D-4C9A-3D6F-92CE4494C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Visual Studio Start window 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522988E8-F95B-87F5-E1E6-C8BE1DA234D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399" y="1037570"/>
            <a:ext cx="6403953" cy="422023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20AE8-B0C3-D4D2-0B95-6B8B4CBB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37634E-06FF-223B-FE06-39E6D7BD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874FE-1AFE-BF4E-30E0-40E51FD85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99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D09F-99D9-AEA7-813D-8286C73C9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Open Project/Solution dialog 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331135C0-248E-4822-389F-09A3A0EACF9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066800"/>
            <a:ext cx="5486876" cy="376155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BADC6-5210-068E-64E9-4B28B2A4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083280B-A9DC-C682-5FD9-CD3149C22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27ECC-71FC-9C60-944B-94E45983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5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32020-58F4-47B6-6978-A2613A78B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71156"/>
            <a:ext cx="7315200" cy="276999"/>
          </a:xfrm>
        </p:spPr>
        <p:txBody>
          <a:bodyPr/>
          <a:lstStyle/>
          <a:p>
            <a:r>
              <a:rPr lang="en-US" sz="18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 Studio with the Form Designer displayed</a:t>
            </a:r>
            <a:endParaRPr lang="en-US" dirty="0"/>
          </a:p>
        </p:txBody>
      </p:sp>
      <p:pic>
        <p:nvPicPr>
          <p:cNvPr id="9" name="Content Placeholder 8" descr="Title describes slide">
            <a:extLst>
              <a:ext uri="{FF2B5EF4-FFF2-40B4-BE49-F238E27FC236}">
                <a16:creationId xmlns:a16="http://schemas.microsoft.com/office/drawing/2014/main" id="{DD065DF4-5BC0-E447-DC5F-302737B49F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r="13398"/>
          <a:stretch/>
        </p:blipFill>
        <p:spPr>
          <a:xfrm>
            <a:off x="914399" y="1066800"/>
            <a:ext cx="7017433" cy="4800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7BE18-531D-F24F-DD4E-3B81CAFBD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32157B-2310-AE15-AEA2-5655F1A73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4C04A-86B6-87E0-D026-2F61BF0D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29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504B-E7B8-DB88-2EB8-1C382E52D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 Studio with the Code Editor displayed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559309F8-4061-C1E8-5E06-56902F2B1D6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066800"/>
            <a:ext cx="6861913" cy="4800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B2D406-A751-4E79-B7D2-2DB45F60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AC859A-35C1-B4C5-B4A3-784E2427F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AC9D3-BF7C-6065-2422-22F7FC71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89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F3EF-0C4A-F9D6-A8AB-A8BFBF3B6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Solution Explorer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5BD482BA-9F25-DA6C-4633-578F2D894A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066800"/>
            <a:ext cx="3371380" cy="310313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296DF-74D4-7A54-92E1-144BC5663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EACA32-4FB7-5786-3C0F-C080C6F7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3956D-53BF-98CF-7EC9-609BC782D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77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F74185-D2C6-78AC-402C-ACC0D4891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5989"/>
            <a:ext cx="7315200" cy="738664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floating windows, a hidden window,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a pinned window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297293BB-D4BD-6530-A95F-DBF828F11EE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399" y="1490304"/>
            <a:ext cx="7331619" cy="41484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D3A3D-F3E9-67A8-0017-3F635419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36354E-544D-964A-C4DA-07A6B424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E8E09-9ED9-AD06-148B-7BDEA4958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53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3CC8-39B2-D6C6-489E-970A6D600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Project Properties window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10F66AD2-1EF0-912A-3A45-E59415BC4EE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096926"/>
            <a:ext cx="6324600" cy="420802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4AAE0-A83C-1766-96F4-B8053672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BBD20B-9132-BBCB-6702-2D1F31D8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846A4-3808-7754-E33D-CD04073F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10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4635C8-655D-460A-3DF4-C04FAF39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5989"/>
            <a:ext cx="7315200" cy="738664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form that’s displayed when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Financial Calculations project is run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150E87C0-5C4D-C873-C350-4F459866734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447800"/>
            <a:ext cx="6476594" cy="44196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59BF3-ED2D-0562-04EE-A1FAFF411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7FC79BC-C5E7-6471-B588-C96E00C77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4A3F3-F8AE-55E5-BEF8-3C760A09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166C-07B6-137C-4CEF-556360FB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41AE7-134C-AB5D-4FF3-0D98BFFCC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Visual Studio to perform any of these operations:</a:t>
            </a:r>
          </a:p>
          <a:p>
            <a:pPr marL="3429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Open and close an existing C# project or solution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Display the Form Designer for each of the forms in a project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Display the Code Editor for each of the forms in a project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the Solution Explorer to review the files in a project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Open, hide, and adjust the windows for a project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Build and run a project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main difference between a desktop app and a web app.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Name three platforms that you can use to develop Windows desktop apps with .NET.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7BC93-7F1D-39F6-75E2-C03258D6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59C03D-6A27-0E80-1871-63B70D845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C1041-2B00-B854-EE28-302BF20D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9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1AF2-4971-0CF3-A19D-58DE4ED8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 (continued)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5DB3C-9507-261B-4D74-B38D5F4614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472" marR="114300" lvl="0" indent="-347472"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  <a:tabLst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Name three platforms you can use to develop web apps with .NET.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  <a:tabLst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Name three programming languages that you can use to develop .NET applications.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  <a:tabLst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Distinguish between .NET Framework and .NET Core (.NET).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  <a:tabLst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two main components of .NET.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  <a:tabLst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general terms, describe the C# compiler, Microsoft Intermediate Language, the assembly, and the Common Language Runtime.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  <a:tabLst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use of each of these windows in the Visual Studio IDE: Form Designer, Code Editor, and Solution Explorer.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  <a:tabLst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general terms, describe how to use Visual Studio to target a version of .NET.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48C58-E71D-99A9-5FE6-4DE2E758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9A6E4A-14B6-1E2F-C60A-69D39A9FD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503B1-65AB-6409-57CB-6961FF58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2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D0F3D-3E18-2C66-1CB0-21C97CB0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Windows desktop app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3C0E1009-FE61-B6F9-610B-7771B999151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143000"/>
            <a:ext cx="3422821" cy="278759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1FCEA-E311-F1CD-DA43-40A0442EE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E40C8C-5183-BA02-E53E-3FA555B5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D0D1D-BADD-011B-5349-8C730D2B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1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5ED36-AE34-7675-CD94-A8D63AD96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5989"/>
            <a:ext cx="7315200" cy="738664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platforms for developing Windows desktop apps with .NET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53B1D-9CFF-F02C-D473-1F9807307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Windows Forms (WinForms)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Windows Presentation Foundation (WPF)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Universal Windows Platform (UWP)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5EF26-5F75-3972-DC3F-0F0F5551D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0F08D2-2D4E-E307-1621-89134650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05D58-0A2C-9F3B-8CB8-B4205D67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0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C60D-2509-AFA5-3B80-C1CB7759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5989"/>
            <a:ext cx="7315200" cy="738664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platforms for developing web apps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.NET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66AA5-37B4-572E-C3DD-891D4AC978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ASP.NET Web Forms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ASP.NET Core MVC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ASP.NET Core Razor Pages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E90B1A-C46A-ABB8-62BC-32EEF670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0F44AD-4EA1-2B7C-5A0B-CC406E3C6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AC718-92A1-666B-85B6-BCDF10B5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1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A29F-E1F5-7420-DF49-974B5A69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 Studio 2022 editions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0613D-DF31-2545-C35B-D3B4CAA8C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Community Edition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Professional Edition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Enterprise Edition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92A5F-2957-AE71-3DE6-0085D1252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8C3837-CBB0-64CB-C4D8-AF12BE1F4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DFFEF-552A-DF15-59CA-81FF0F05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4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9088-ADD4-1AF4-64DE-7D4391E32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.NET programming languages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4DFDD-66F8-4530-E414-DD2635D57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C#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Visual Basic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F#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E6D3E0-B313-DF8C-15F5-84A9FBB4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117645-A812-691A-718F-BDDBF89C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52421-7508-97F4-B1B4-321845C3E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0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B48F3-CA2D-FC90-0CE6-B98338E1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Visual Studio IDE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AD0AC4BF-9339-6730-683B-CC46B2BE744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066800"/>
            <a:ext cx="6934200" cy="475598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249870-137A-261E-1C3C-B6EE3D853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5C239E-802D-C498-A95E-E0DCCA5B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B1039-919D-EB6F-52A1-4F1F4C745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8086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s_with_titles_logo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MA accessible slides - new format.potx" id="{E5685929-0269-4DF8-BB0D-B9AC7F622555}" vid="{F686BB89-CF30-4995-8EC7-7AA2942D54E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MMA accessible slides - new format</Template>
  <TotalTime>48</TotalTime>
  <Words>586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Symbol</vt:lpstr>
      <vt:lpstr>Times New Roman</vt:lpstr>
      <vt:lpstr>Master slides_with_titles_logo</vt:lpstr>
      <vt:lpstr>Murach’s C# (8th Edition)</vt:lpstr>
      <vt:lpstr>Objectives</vt:lpstr>
      <vt:lpstr>Objectives (continued)</vt:lpstr>
      <vt:lpstr>A Windows desktop app</vt:lpstr>
      <vt:lpstr>Three platforms for developing Windows desktop apps with .NET</vt:lpstr>
      <vt:lpstr>Three platforms for developing web apps  with .NET</vt:lpstr>
      <vt:lpstr>Visual Studio 2022 editions</vt:lpstr>
      <vt:lpstr>.NET programming languages</vt:lpstr>
      <vt:lpstr>The Visual Studio IDE</vt:lpstr>
      <vt:lpstr>How a C# application is compiled and run</vt:lpstr>
      <vt:lpstr>The Visual Studio Start window </vt:lpstr>
      <vt:lpstr>The Open Project/Solution dialog </vt:lpstr>
      <vt:lpstr>Visual Studio with the Form Designer displayed</vt:lpstr>
      <vt:lpstr>Visual Studio with the Code Editor displayed</vt:lpstr>
      <vt:lpstr>The Solution Explorer</vt:lpstr>
      <vt:lpstr>Two floating windows, a hidden window,  and a pinned window</vt:lpstr>
      <vt:lpstr>The Project Properties window</vt:lpstr>
      <vt:lpstr>The form that’s displayed when  the Financial Calculations project is run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Murach’s C# (8th Edition)</dc:title>
  <dc:creator>Anne Boehm</dc:creator>
  <cp:lastModifiedBy>Jim Gerland</cp:lastModifiedBy>
  <cp:revision>3</cp:revision>
  <cp:lastPrinted>2016-01-14T23:03:16Z</cp:lastPrinted>
  <dcterms:created xsi:type="dcterms:W3CDTF">2023-05-01T16:29:26Z</dcterms:created>
  <dcterms:modified xsi:type="dcterms:W3CDTF">2024-08-28T15:07:33Z</dcterms:modified>
</cp:coreProperties>
</file>