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5/9/2023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394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86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62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62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80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86" r:id="rId11"/>
    <p:sldLayoutId id="2147483691" r:id="rId12"/>
    <p:sldLayoutId id="2147483680" r:id="rId13"/>
    <p:sldLayoutId id="2147483683" r:id="rId14"/>
    <p:sldLayoutId id="2147483681" r:id="rId15"/>
    <p:sldLayoutId id="2147483692" r:id="rId16"/>
    <p:sldLayoutId id="2147483674" r:id="rId17"/>
    <p:sldLayoutId id="2147483687" r:id="rId18"/>
    <p:sldLayoutId id="2147483693" r:id="rId19"/>
    <p:sldLayoutId id="2147483676" r:id="rId20"/>
    <p:sldLayoutId id="2147483675" r:id="rId21"/>
    <p:sldLayoutId id="2147483684" r:id="rId2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334000" cy="2590800"/>
          </a:xfrm>
        </p:spPr>
        <p:txBody>
          <a:bodyPr/>
          <a:lstStyle/>
          <a:p>
            <a:r>
              <a:rPr lang="en-US" dirty="0"/>
              <a:t>How to design</a:t>
            </a:r>
            <a:br>
              <a:rPr lang="en-US" dirty="0"/>
            </a:br>
            <a:r>
              <a:rPr lang="en-US" dirty="0"/>
              <a:t> a Windows Forms app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C7F4B-CB13-DC48-2186-D4C42E45F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controls the Invoice Total form uses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29EA79-F7AF-536E-D3FC-CA71EA55E5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>
                <a:latin typeface="Times New Roman" panose="02020603050405020304" pitchFamily="18" charset="0"/>
                <a:ea typeface="Times New Roman" panose="02020603050405020304" pitchFamily="18" charset="0"/>
              </a:rPr>
              <a:t>Labels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>
                <a:latin typeface="Times New Roman" panose="02020603050405020304" pitchFamily="18" charset="0"/>
                <a:ea typeface="Times New Roman" panose="02020603050405020304" pitchFamily="18" charset="0"/>
              </a:rPr>
              <a:t>Text boxes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>
                <a:latin typeface="Times New Roman" panose="02020603050405020304" pitchFamily="18" charset="0"/>
                <a:ea typeface="Times New Roman" panose="02020603050405020304" pitchFamily="18" charset="0"/>
              </a:rPr>
              <a:t>Buttons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7B14E-40FF-7012-F576-96DB43BB8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93A89-467E-6C7C-9FF1-D1ED098DD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C7F7D-56CE-C161-02E1-75AB2394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517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E5E8E-14F8-3492-FC04-060F0438B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Form Designer after some controls have been added to the Invoice Total form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AB318D-E772-1865-8E82-95145E148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DC212-FC97-A87E-EC13-E1C2161C5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D00D5-4D80-DE5B-954E-D0475BD7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slide">
            <a:extLst>
              <a:ext uri="{FF2B5EF4-FFF2-40B4-BE49-F238E27FC236}">
                <a16:creationId xmlns:a16="http://schemas.microsoft.com/office/drawing/2014/main" id="{A732D008-17B3-05BE-04DB-AB9C338BFF8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831" y="1524000"/>
            <a:ext cx="6851202" cy="441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5167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B9418-475D-48DA-6134-83FAA40E8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Skills that you need for working with controls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D582F-4AD5-0C93-E3A7-45965D713C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Add a control to a form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Move a control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Size a control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Select a group of controls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Align, size, or space a group of selected controls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Change the size of a form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Adjust the tab order for the controls on a form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2343AA-2CD6-70F7-662C-D1FD97C9A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BA998-C952-DAFD-D14D-E868F8480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3BD1B-BEE6-8545-7684-A43D46D66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083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E280B-DFA4-4D85-D74E-CABEDC3C7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Form Designer after the properties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Invoice Total form have been set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75BBF6-234B-F076-AA62-81530645A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0A0FF-0F1E-3D8B-E8C7-031EA6D1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0516B-923F-BC86-3851-88AE8A712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0C27E3F0-0322-926C-88F9-A7D78ACFE50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7069698" cy="441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5318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79C40-F22C-F16D-42E6-429D0066B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92723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Properties for forms and controls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6AA551-35A1-A1E7-8747-20971557B4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066800"/>
            <a:ext cx="7391400" cy="4876800"/>
          </a:xfrm>
        </p:spPr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Properties for both forms and controls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</a:p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properties for forms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AcceptButton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CancelButton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StartPosition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properties for controls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Enabled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ReadOnly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TabIndex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TabStop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TextAlign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16E4-CC56-5F2B-730D-6B65819F8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199764-817E-D904-096F-9C9BFE53E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E6784-E377-9DA6-C3D7-1EE745A6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874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0FFF2-7C46-4AF7-AF69-C9FC1D232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adjust the tab order for a form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DF44C-5A63-1002-6EBA-0E8ADA79B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Change a control’s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TabIndex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property.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Set a control’s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TabStop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property to False if it shouldn’t receive the focus.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BF2D5-0843-9735-1140-53C132A13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BE779F-577B-64C5-6BE8-C7F4269C3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094AE-4B68-3129-C99E-97DEAF3D3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427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47087-AB7E-A80E-CBC2-3895802DB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set access keys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5132D-2BA3-7980-5CCE-6FBA7BF71B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the Text for a control, place an ampersand right before the letter for the access key.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If you set an access key for a label, the access key will take the user to the text box that follows the label in the tab order.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5CF5EC-FFB0-727B-D5F5-71DEC4150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B5AED5-D4B4-7515-9CD0-26D83F7DC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42E28-3894-1C10-E445-555BC8F5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75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4694E-0476-75A5-D4CC-D9352491A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set the Enter and Esc keys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E19C7-99D5-E489-A3ED-A423049345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Set the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AcceptButton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property of the form to the button that will be activated if the user presses the Enter key.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Set the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CancelButton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property of the form to the button that will be activated when the user presses the Esc key.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15807-7AEA-384B-AC64-D4167FF69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86362B-21AC-DB21-8411-36C161BDB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9696B-F182-02CA-DDE0-559C62594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753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60B5B-0DA6-C988-65FB-A749991D3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Solution Explorer </a:t>
            </a:r>
            <a:br>
              <a:rPr lang="en-US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form file is being renamed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21F12B63-3579-D2E2-0E57-3F37143D6AC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524000"/>
            <a:ext cx="3366770" cy="3352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A73837-0196-E89B-0245-DEEF3D8C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C6DB5-1F20-BDC1-7CF8-D1BC1565C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F85A6-EB88-7112-0B8B-38A0D14F5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504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5F576-4C4F-F512-B137-6A4EE05B7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rename a file, project, or solution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B6C4B-7358-2D73-413D-5036E155EA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Right-click on it in the Solution Explorer window, and select the Rename command from the shortcut menu.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Or, select the file, project, or solution in the Solution Explorer and press F2.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9B1230-BD3C-5B6C-E80E-7228F8332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EB3B47-A503-11A6-D208-45AE01850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B03F-955D-1BE3-28D5-DE7E9D14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29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5466E-2D0F-9B48-A115-9E4285039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57715-C403-B51E-F9B2-53A1F6B7C7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Given the form design and property settings for a simple app, use the Form Designer to design the form.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When necessary, rename the form, project, and solution files for an app.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Customize the Visual Studio environment for use with C# by setting the startup and development settings options.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16014B-3CE7-4E06-5DC8-49B39D1A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85897-2595-BDA4-5C5C-0654ADD6C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2B3FB-1886-2DF7-AA98-3973D63B6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978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60B97-B5B2-E824-D9CC-FA3D46706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10655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save a file, project, or solution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848A73-609F-ED34-5012-1C69313547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295400"/>
            <a:ext cx="7391400" cy="4495800"/>
          </a:xfrm>
        </p:spPr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 save all files and projects, use the Save All button in the Standard toolbar or the Save All command in the File menu.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 save a file, project, or solution, use the Save button in the Standard toolbar or the Save command in the File menu.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08556D-1217-FFBF-9E3D-D206BB5F3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DE8891-8CFC-CEC5-AA60-57BC25FF6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4770A-A53E-0B13-E0CA-765B3577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874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F73ED-333C-2FDE-262D-DA280C786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B8225-E508-F9E9-D16C-4AEEFF0015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Toolbox and Properties windows.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Name and Text properties for a form or control.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Enabled,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ReadOnly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TextAlign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properties for a control.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way you:</a:t>
            </a:r>
          </a:p>
          <a:p>
            <a:pPr marL="342900" marR="274320" indent="0">
              <a:spcBef>
                <a:spcPts val="0"/>
              </a:spcBef>
              <a:spcAft>
                <a:spcPts val="600"/>
              </a:spcAf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Adjust the tab order for the controls on a form</a:t>
            </a:r>
          </a:p>
          <a:p>
            <a:pPr marL="342900" marR="274320" indent="0">
              <a:spcBef>
                <a:spcPts val="0"/>
              </a:spcBef>
              <a:spcAft>
                <a:spcPts val="600"/>
              </a:spcAf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 access keys for controls</a:t>
            </a:r>
          </a:p>
          <a:p>
            <a:pPr marL="342900" marR="274320" indent="0">
              <a:spcBef>
                <a:spcPts val="0"/>
              </a:spcBef>
              <a:spcAft>
                <a:spcPts val="600"/>
              </a:spcAf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 the default buttons for the Enter and Esc keys for a form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AE1235-AC28-5A3D-D408-5277CD6A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9C4158-9E52-F7BC-7C5C-DE6767730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E3CDF-7031-F5EC-91ED-9C40BB779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810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AD3E5-6ED0-CDF8-C5E1-E972AE10E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Create New Project dialog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885B0-348F-B66F-CAE5-12C8C23B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42C3B2-C872-7DEA-FCEA-02F3D9B7A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F663B-5A72-24F6-1BA6-4E20A7CDC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slide">
            <a:extLst>
              <a:ext uri="{FF2B5EF4-FFF2-40B4-BE49-F238E27FC236}">
                <a16:creationId xmlns:a16="http://schemas.microsoft.com/office/drawing/2014/main" id="{78F98AA9-AE3E-B804-04B5-78B5A70CCC8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6866778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0081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D72F8-F61F-9EAC-8A03-6C25DF17F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change the startup options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0AD8C-FFC1-0BED-EE04-5D8589C509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Tools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Options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command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the General category under the Environment group.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an option from the “On startup, open” drop-down list.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F890B7-4B81-3CF5-B45C-3AF3C619B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55960-C5E1-EF17-0116-7725AB8B9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87037-71D0-B2A4-C937-4E452232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177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7F5DD-6B2D-7FB5-4E81-A5203A037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change the development settings options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FA5BB9-1586-0A7F-8962-0934D398EE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Tools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Import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Export Settings command.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“Reset all settings.”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“Yes, save my current settings” and the “Visual C#” option as you step through the wizard.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716B87-CB8C-6BDA-1FD6-7610050C3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77F79-5CC8-FF76-31DB-ADE6B75F1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EBCB9-2037-DF0B-D849-6EFC51679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2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7C59C-1178-18DE-D1A9-EDE8BDFAE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Configure Your New Project dialog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048E86-5A17-D119-56CD-44C20CF62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54227A-C983-7137-5083-D473AA008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A552F-9425-C87B-7101-0C68777B6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slide">
            <a:extLst>
              <a:ext uri="{FF2B5EF4-FFF2-40B4-BE49-F238E27FC236}">
                <a16:creationId xmlns:a16="http://schemas.microsoft.com/office/drawing/2014/main" id="{76778E7F-102A-CA63-361E-E70A5059136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4" y="1143000"/>
            <a:ext cx="7315200" cy="381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07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7E40E-6569-7A6C-05E8-1C807A42E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Additional Information dialog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67E5C8-957D-127B-4255-48824A477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130E50-3DBB-0D18-98A8-8DC59F065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87C2E-9E0A-1DD1-BEA2-4F69C994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slide">
            <a:extLst>
              <a:ext uri="{FF2B5EF4-FFF2-40B4-BE49-F238E27FC236}">
                <a16:creationId xmlns:a16="http://schemas.microsoft.com/office/drawing/2014/main" id="{3390419B-03F8-272C-0789-4CEA269AC55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066800"/>
            <a:ext cx="7315200" cy="336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98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636C0-02F2-8A49-BCE2-FA0F5DE62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Invoice Total form</a:t>
            </a:r>
            <a:endParaRPr lang="en-US" dirty="0"/>
          </a:p>
        </p:txBody>
      </p:sp>
      <p:pic>
        <p:nvPicPr>
          <p:cNvPr id="7" name="Content Placeholder 6" descr="Title describes slide">
            <a:extLst>
              <a:ext uri="{FF2B5EF4-FFF2-40B4-BE49-F238E27FC236}">
                <a16:creationId xmlns:a16="http://schemas.microsoft.com/office/drawing/2014/main" id="{B434063F-24ED-C599-842F-15B22BDC5E5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3429000" cy="285303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E9875-1F26-7884-D26D-BB7279F0E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5E1DA-8763-98EF-1658-59255C8D0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64823-01B7-4022-36BA-4A84A61BA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840497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222</TotalTime>
  <Words>850</Words>
  <Application>Microsoft Office PowerPoint</Application>
  <PresentationFormat>On-screen Show (4:3)</PresentationFormat>
  <Paragraphs>133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Objectives (continued)</vt:lpstr>
      <vt:lpstr>The Create New Project dialog</vt:lpstr>
      <vt:lpstr>How to change the startup options</vt:lpstr>
      <vt:lpstr>How to change the development settings options</vt:lpstr>
      <vt:lpstr>The Configure Your New Project dialog</vt:lpstr>
      <vt:lpstr>The Additional Information dialog</vt:lpstr>
      <vt:lpstr>The Invoice Total form</vt:lpstr>
      <vt:lpstr>The controls the Invoice Total form uses</vt:lpstr>
      <vt:lpstr>The Form Designer after some controls have been added to the Invoice Total form</vt:lpstr>
      <vt:lpstr>Skills that you need for working with controls</vt:lpstr>
      <vt:lpstr>The Form Designer after the properties  for the Invoice Total form have been set</vt:lpstr>
      <vt:lpstr>Properties for forms and controls </vt:lpstr>
      <vt:lpstr>How to adjust the tab order for a form</vt:lpstr>
      <vt:lpstr>How to set access keys</vt:lpstr>
      <vt:lpstr>How to set the Enter and Esc keys</vt:lpstr>
      <vt:lpstr>The Solution Explorer  as a form file is being renamed</vt:lpstr>
      <vt:lpstr>How to rename a file, project, or solution</vt:lpstr>
      <vt:lpstr>How to save a file, project, or solution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4</cp:revision>
  <cp:lastPrinted>2016-01-14T23:03:16Z</cp:lastPrinted>
  <dcterms:created xsi:type="dcterms:W3CDTF">2023-05-02T18:45:13Z</dcterms:created>
  <dcterms:modified xsi:type="dcterms:W3CDTF">2023-05-09T22:17:49Z</dcterms:modified>
</cp:coreProperties>
</file>