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9" r:id="rId34"/>
    <p:sldId id="290" r:id="rId35"/>
    <p:sldId id="291" r:id="rId36"/>
    <p:sldId id="292" r:id="rId3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88" d="100"/>
          <a:sy n="88" d="100"/>
        </p:scale>
        <p:origin x="84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5/10/2023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95400" y="2619152"/>
            <a:ext cx="6553200" cy="1724247"/>
          </a:xfrm>
        </p:spPr>
        <p:txBody>
          <a:bodyPr/>
          <a:lstStyle/>
          <a:p>
            <a:pPr marL="0" marR="0" algn="ctr">
              <a:spcBef>
                <a:spcPts val="24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4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code methods</a:t>
            </a:r>
            <a:br>
              <a:rPr lang="en-US" sz="4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event handlers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75D6E-1B3C-925A-C5B8-23AC2B45F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passes arguments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all three parameters to the function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1EAB7-B256-B7E2-74A2-596C0E1C51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months);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223B79-EDFC-089C-A0CF-134F0BE69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E51E7-F9EF-7574-C228-E233571D1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BEAE4-D501-DA98-E510-BC95133DB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578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C13F3-30A0-AE84-6BF2-8972A9856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omits the argument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third parameter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63966C-9F7F-5B07-668E-C86631CDC2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DB6EEC-6125-4673-5B1F-E8DE7A7D0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B45CAD-4765-3C8A-A9C0-6E0F35D2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A5C7D-37D2-BE4A-330E-2C652DD0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657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BF4EC-78C3-23B1-C69E-658E77CBD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statements that pass the arguments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two parameters by name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B6C7E5-5DD8-A4AB-FF70-C2B28F7A8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12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monthlyInvestment:monthlyInvestment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months:months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months:months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monthlyInvestment:monthlyInvestment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B23FD-3D9F-5A2E-EFDE-72288ED80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F4AB5-C2E7-E8B3-D4EE-AB0BA111F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CE78F-46CF-2130-A8DC-338C01A5D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590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A2E14-68D9-2A36-0AFB-665393DCE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passes one argument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position and one by name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0DF8A-F35E-2BA2-7967-81A53763F3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months:months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0B67A-49C1-3FDD-0628-BB0D5970F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7D7105-8883-3A69-CF45-65B832DB8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EC1E8-19D8-FB3D-3DE2-ECA70678F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730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AAE98-6F77-03B4-9244-27300E29E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executes a single statement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B91F0-FF6C-4C2D-B8A5-4C2CD725A2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DisplayErrorMessage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message, string caption)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(message, caption);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method with an expression body</a:t>
            </a:r>
          </a:p>
          <a:p>
            <a:pPr marL="34290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DisplayErrorMessage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290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string message, string caption)</a:t>
            </a:r>
          </a:p>
          <a:p>
            <a:pPr marL="34290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=&gt;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(message, caption);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E195C7-6C38-DF2A-611E-2C96C2AF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3B8CB-FF4C-E103-12D5-645607811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99BE7-88E5-AFF1-208A-1FAF1D2E7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013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C1BA8-9F41-4568-BD77-C00C8BD3E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returns the value of an expression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635746-2D6F-7356-DB46-3B46D72F0B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50292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switch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"R" =&gt; .1m,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"C" =&gt; .2m,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"T" =&gt; .4m,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_ =&gt; .0m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method with an expression body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=&gt;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customerType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switch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"R" =&gt; .1m,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"C" =&gt; .2m,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"T" =&gt; .4m,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_ =&gt; .0m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A9FF70-8024-48AC-9146-7BF0E9499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C3E11C-52D9-01B6-61EB-821211E8F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23EDA-13AA-1619-88AE-4BA87373E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485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E41C-292B-262A-C326-F7CF954A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selected statements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CA63B-C05C-5626-F1C7-9D1739920B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years = Convert.ToInt32(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months = years * 12;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12 / 100;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(int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* (1 + </a:t>
            </a:r>
            <a:r>
              <a:rPr lang="en-US" sz="1400" b="1" dirty="0" err="1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400" b="1" dirty="0"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txtFutureValue.Text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futureValue.ToString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txtMonthlyInvestment.Focus</a:t>
            </a: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B06FE7-7021-2287-85F6-3C24A1E9E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C00AF6-29D3-4D34-1433-AF317C126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781A7-E8A1-4235-581D-EFB706E07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537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D10D1-9F70-15EA-CCC0-F3DC37C2A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method call that replaces the selected code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126E43-6BA6-1562-8448-E5CAFF1281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months,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EB46A0-BBDE-69A1-007A-527FDB07F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8D05AD-E8D6-14D9-7977-F60D921B4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71497-6BC4-A550-42B3-8A6F8678C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3438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B0291-D58A-B7E7-AC1B-42C3487A3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9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method that’s added to the class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C1359-E4F2-B631-0955-72E2AA9AE6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static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int months, </a:t>
            </a:r>
            <a:br>
              <a:rPr lang="en-US" sz="1600" b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* (1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F45A69-EE11-D2C0-7821-5853DBBE9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B24011-6892-5020-19A9-6D801B67B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51A21-1740-CA8F-ECD6-C67DD274F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440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F9D5B-171F-125F-AC13-8BF538797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uses the ref keyword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5A016-DF2F-D683-2A73-94D8F8406D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int months,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 decimal 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* (1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726E08-3EC6-440A-BB40-A81A92482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C637A-32BA-19E9-7772-66B061E83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C4A84-7FE4-AF69-7C70-CB6EE21EF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494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1425B-0E87-2249-ED3C-C6E557899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407305-6E25-2A10-9DB8-23AD7A571F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Given the specifications for a method, write the method.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 the documentation for a method including its signature, use the method.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Give a portion of code that can be converted to a method call and a method, use refactoring to do the conversion.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6C8B91-EAD5-1C55-B87C-B9AE295D8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B32D8-5D18-7F1B-15B9-53F7513AC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51CC3-2BD6-EE65-3B57-7DE8A789A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8289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FE0E1-2A65-74D0-7B04-5B92E65AE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Three statements that work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the CalculateFutureValue() method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C3B2B-E0AF-24CD-ED8E-3E74334A21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months,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 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txtFutureValue.Text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2F98C1-8280-9828-B484-142EA24E3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1948A1-E5E2-438E-2623-ACABCB853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A784B-8389-6661-E93C-91ED73A29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365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32F4B-E1D1-4DCE-5C60-8B2464819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pc="-2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CalculateFutureValue() method </a:t>
            </a:r>
            <a:br>
              <a:rPr lang="en-US" spc="-2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pc="-2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uses the out keyword</a:t>
            </a:r>
            <a:endParaRPr lang="en-US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7829E-8602-6B3E-5D92-9BA0CAEC1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int months,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 decimal 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* (1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D439B5-699C-8475-84E9-FA9D7D7D0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7E7FF-1E4D-AC4F-29CB-410EA96A1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E269E-BD15-5ACE-BE40-CB0336B39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940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7F6A7-82F3-A485-D967-50932A64F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statements that work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the CalculateFutureValue() method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9EB6BE-CD31-F227-9BE7-D8D989BFCC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months, </a:t>
            </a:r>
            <a:r>
              <a:rPr lang="en-US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 </a:t>
            </a:r>
            <a:r>
              <a:rPr lang="en-US" sz="18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way to work with this method </a:t>
            </a:r>
            <a:b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(C# 7.0 and later)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months, </a:t>
            </a:r>
            <a:b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 decimal </a:t>
            </a:r>
            <a:r>
              <a:rPr lang="en-US" sz="18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29BD9A-90F6-4ADC-A6B5-9C50AA015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CA7C82-EDAD-298F-CA04-ADE9C19CD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A6BC3-BF8A-807C-9CA1-4E26BF05F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1168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93DA6-A61B-2E47-6786-F0DB6A958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CalculateFutureValue() method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uses the </a:t>
            </a:r>
            <a:r>
              <a:rPr lang="en-US" i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keyword (C# 7.2 and later)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04A02-4031-56C2-EB0E-8275141087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decimal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decimal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int months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out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* (1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calls this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months, 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out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0C8CED-EDA4-74DB-E6A0-EB6E452A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E1BA1-E937-3DF9-13F5-FBB9F874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ACA26-E193-20A0-B3DF-73F5C6BF6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911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76117-DFE1-8B40-B387-F7CE91F9C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and work with an unnamed tuple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E1221-FF17-629E-3CC6-69C0CC2A46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 unnamed tuple with two members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person = ("Anne Boehm", 62);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refer to the members of the tuple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person.Item1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person.Item2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F385B8-F3B0-D975-E1E2-C1CCD0A85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2A68F8-03B0-DD26-A378-14D8F1E5B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07DD-0EA8-3391-5316-9F046ED41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994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FCDE9-63C3-6985-A1BE-7201C78A9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and work with a named tuple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049DA1-0AC5-BC27-58F9-D3D3713250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tuple with two members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person = (Name: "Anne Boehm", Age: 62);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the tuple and declare its member types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Name, int Age) person = ("Anne Boehm", 62);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000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refer to the members of the tuple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person.Name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person.Age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D5227-B39B-2796-A162-F769B7B2B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E2C33-BE34-17BC-39EF-F562765FC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E2405-658E-79E6-7F19-ACE54BD37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7817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42CF6-4DAA-EB0E-98E4-2635E8064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tuple using variable names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(C# 7.1 and later)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7D2FA1-564F-5AF9-6F64-37D8D90081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create a tuple with two members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name = "Anne Boehm";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 age = 62;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person = (name, age);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refer to the members of the tuple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person.name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person.age</a:t>
            </a:r>
            <a:endParaRPr lang="en-US" sz="18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C1E5B-789F-9F91-6EFB-D99D7F79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8FD0D0-95A1-5AE0-2D60-9581D1B17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8FA73-ACF2-C4D8-C18A-002F5291F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0597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0BE59-A9B9-5CC6-7035-30C3BED3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returns a tuple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2ED42-ECE5-6FA8-DA7D-7207657C5B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(decimal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decimal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TotalInterest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int months)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totalInterest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*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totalInterest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totalInterest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4CB4F8-7E01-5679-648F-47A1D91E4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A2B0E-9DEC-421D-C90D-7D9536B24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43279-3DB3-0A58-1AF5-CB6718C02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6718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E08F-7B01-1234-F760-8D8862F2C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calls the CalculateFutureValue()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 and deconstructs the tuple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A9124F-02D4-EC7F-BD6E-1FAD20AA09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(decimal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decimal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TotalInterest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months);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refer to the members of the tuple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txtFutureValue.Text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txtTotalInterest.Text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TotalInterest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879AEF-8A28-E993-8029-E9D81FA4A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9945C7-A68E-1044-A87D-A7C7B50FE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615AF-42CE-64A2-BE98-36B276FC1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2833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C3E98-40EC-CE14-47C6-1C8840E04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calls 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 and assigns the tuple to a variable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FC8273-F172-676C-3A62-200F7225EF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 calculations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months);</a:t>
            </a:r>
          </a:p>
          <a:p>
            <a:pPr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refer to the members of the tuple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txtFutureValue.Text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calculations.FutureValue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txtTotalInterest.Text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calculations.TotalInterest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13EAA-334F-F4A4-925C-12FD491C6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BC0744-2661-8B7D-F843-087ED4B2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CEF6F-9CE3-7F0F-FECE-9A4D003A8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08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CDD1E-D9A7-9DA3-73F6-5EDC8AE75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34AD2-9FCF-6CF5-26A3-FF6596A92A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signature of a method.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an expression-bodied method.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Explain the difference between passing an argument by value and by reference.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optional arguments.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advantages of passing arguments by name.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a tuple as the return type of a method. 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 general terms, describe: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event wiring works in C#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you need to do to delete an event</a:t>
            </a:r>
            <a:b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you can use one event handler to handle two or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094996-957F-D14D-5CFF-4875D9DCC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1E3BF-F8B7-FA7C-D581-A22B382AD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0B64D-34E5-3592-F053-80A3C9877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4614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3D138-E1EF-8EB9-71D4-1E5C3782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Events list for a text box control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56DEF4-AB2B-B156-24DA-BD34E018A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DF8035-6C7B-59F0-160B-854625C35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84881-8838-B908-4E39-A1724022B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slide">
            <a:extLst>
              <a:ext uri="{FF2B5EF4-FFF2-40B4-BE49-F238E27FC236}">
                <a16:creationId xmlns:a16="http://schemas.microsoft.com/office/drawing/2014/main" id="{F24F672A-5D07-59AD-3D24-D6FD01C7712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21793" y="1143000"/>
            <a:ext cx="7300414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242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6F55D-25EB-8623-E0B1-14D558E19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default event handler for a text box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2D7D6-23E6-9837-604C-FE82C77A07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method declaration for the event handler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txtMonthlyInvestment_TextChanged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generated statement that wires the event </a:t>
            </a:r>
            <a:b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event handler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txtMonthlyInvestment.TextChanged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txtMonthlyInvestment_TextChanged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B75EC9-A2E5-299B-5D62-67E854A7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D021A-91B9-1766-59EA-3C6FEBE29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AF620-C5D9-D4ED-DF04-EDDDBBA96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5403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1D997-4A46-E954-1C28-FA0F55EFF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custom event handler for a text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8D4A5-761D-51DF-AA68-AB4FB99B5C7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method declaration for the event handler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generated statement that wires the event </a:t>
            </a:r>
            <a:b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the event handler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txtMonthlyInvestment.TextChanged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15638D-3BB3-0542-DC6E-74375AA91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F8B3E-2358-340C-05FA-044165878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51008-9FE6-DD42-0005-2056D0A78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6364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F8DEA-75CF-7B12-AA04-31C2C2AE1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explicitly creates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delegate object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BDB142-5B1A-3822-02FF-DEDF4F26E9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this.txtMonthlyInvestment.TextChanged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new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System.EventHandler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this.ClearFutureValue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8AF44-8EE8-9B43-ED48-F0FBD956B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6F1D81-DA70-2244-4992-4ACA049ED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D42DB-1A5C-55C6-F55A-8E8B8FDEC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9949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D4EC3-9212-A8D7-420C-BEFB57EE9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select an existing event handler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an event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0461F9-2145-4458-35E1-CC67A249B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5255E-8623-EC79-A48D-D742DF449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EE88B-EC6F-E184-2181-B9DB957EF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slide">
            <a:extLst>
              <a:ext uri="{FF2B5EF4-FFF2-40B4-BE49-F238E27FC236}">
                <a16:creationId xmlns:a16="http://schemas.microsoft.com/office/drawing/2014/main" id="{C0417763-75DD-6D51-7B47-57DB0FFF986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524000"/>
            <a:ext cx="6721016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530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E560-A0F6-074A-085E-8F5741065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methods of the Future Value app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6B785-04D3-B912-E124-B01D4539D8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years = Convert.ToInt32(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months = years * 12;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12 / 100;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months)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txtFutureValue.Text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1091C0-0791-629B-814F-A4BBAB00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22FF9-B7F1-7858-FE57-16FDAA71B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69E2A-5E65-0E24-E607-977808A1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5828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92CD7-7211-8F84-7452-970D79547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methods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55ADBE-5E9A-D89A-61A5-97E1350F81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months)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* (1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this.Close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txtFutureValue.Text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C608D9-7AD2-08B0-1742-7E594D37F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3D1EE-7AE9-9136-3D38-646C6A3C0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91C8D-E82F-54BC-B3FC-5397DF030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288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0895-048E-16EC-0AEF-B46CAC08E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with no parameters and no return type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B57D8-DC57-EF12-5979-EF0835FF90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DisableButtons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btnCalculate.Enabled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btnExit.Enabled</a:t>
            </a: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false;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57F773-16D6-288D-F82A-B78DA74AA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1CD3C-A056-431D-04B4-0EDE7AED7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9F902-3532-DB20-7EB0-32E782AE7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103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459F8-B75A-624A-5C17-3AA6738E1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with one parameter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returns a decimal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5D2559-6E42-6BC2-3838-0FA3A8B776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(decimal subtotal)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(subtotal &gt;= 500)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.1m;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E14FE-BF31-E5AF-7763-62463DD5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1352EB-4190-0762-6873-6B4866054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3D7D9-A380-B80A-BA3B-C147FFD93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40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DD337-C698-2F3A-17C9-4A028A5C8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with three parameters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returns a decimal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ABFFE-2767-D412-0B4B-D643BF3B7E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int months)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* (1 +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2A1B16-6924-ECAD-3DCC-15C296D09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47D7F-4DD3-9659-F938-D318E7FEB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34E6A-C595-A370-3F18-2E63CE467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79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697BE-E44D-0FEF-B9F6-161AD86EA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 that call methods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C168A-1280-C591-BF6B-F20838045A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call to a method that has no parameters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this.DisableButtons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passes one argument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this.GetDiscountPercent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(subtotal);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passes three arguments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months);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D9B49E-698F-8D10-82F5-37A4CA4D0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B25CB-ED51-7BDA-479F-36F0542B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042CE-0522-043D-79CA-20A7D418E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296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D521C-BF20-E3F7-4FEF-848F58E12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IntelliSense feature for calling a method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20A0CF-CBFB-9F48-3AED-A31777970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D446A-44F7-AD43-9BB1-C8B6CC8C8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26BB7-9512-BB08-BF09-71064A235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" name="Content Placeholder 8" descr="Title describes slide">
            <a:extLst>
              <a:ext uri="{FF2B5EF4-FFF2-40B4-BE49-F238E27FC236}">
                <a16:creationId xmlns:a16="http://schemas.microsoft.com/office/drawing/2014/main" id="{40066241-B71D-BE1B-F253-F3F3F9186ED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226"/>
          <a:stretch/>
        </p:blipFill>
        <p:spPr bwMode="auto">
          <a:xfrm>
            <a:off x="914400" y="1217128"/>
            <a:ext cx="7315200" cy="465234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7620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FCFE6-2A1A-88F4-2B0F-F7224970D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8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two optional parameters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BF5BBB-91FC-4DEF-63DB-2C7BE134A6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0.05m, int months = 12)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*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(1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70CE88-79A2-DC8F-0021-69071FAFF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FED0FE-2530-11DF-E861-A026B6D62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34C8A-7671-0B2E-4396-FA39D1B0E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C6,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853975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139</TotalTime>
  <Words>2416</Words>
  <Application>Microsoft Office PowerPoint</Application>
  <PresentationFormat>On-screen Show (4:3)</PresentationFormat>
  <Paragraphs>421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Arial Narrow</vt:lpstr>
      <vt:lpstr>Courier New</vt:lpstr>
      <vt:lpstr>Times New Roman</vt:lpstr>
      <vt:lpstr>Master slides_with_titles_logo</vt:lpstr>
      <vt:lpstr>Murach’s C# (8th Edition)</vt:lpstr>
      <vt:lpstr>Objectives</vt:lpstr>
      <vt:lpstr>Objectives (continued)</vt:lpstr>
      <vt:lpstr>A method with no parameters and no return type</vt:lpstr>
      <vt:lpstr>A method with one parameter  that returns a decimal value</vt:lpstr>
      <vt:lpstr>A method with three parameters  that returns a decimal value</vt:lpstr>
      <vt:lpstr>Statements that call methods </vt:lpstr>
      <vt:lpstr>The IntelliSense feature for calling a method</vt:lpstr>
      <vt:lpstr>The CalculateFutureValue() method  with two optional parameters</vt:lpstr>
      <vt:lpstr>A statement that passes arguments  for all three parameters to the function</vt:lpstr>
      <vt:lpstr>A statement that omits the argument  for the third parameter</vt:lpstr>
      <vt:lpstr>Two statements that pass the arguments  for two parameters by name</vt:lpstr>
      <vt:lpstr>A statement that passes one argument  by position and one by name</vt:lpstr>
      <vt:lpstr>A method that executes a single statement</vt:lpstr>
      <vt:lpstr>A method that returns the value of an expression</vt:lpstr>
      <vt:lpstr>The btnCalculate_Click() method  with selected statements</vt:lpstr>
      <vt:lpstr>The method call that replaces the selected code</vt:lpstr>
      <vt:lpstr>The method that’s added to the class</vt:lpstr>
      <vt:lpstr>A CalculateFutureValue() method  that uses the ref keyword</vt:lpstr>
      <vt:lpstr>Three statements that work  with the CalculateFutureValue() method</vt:lpstr>
      <vt:lpstr>A CalculateFutureValue() method  that uses the out keyword</vt:lpstr>
      <vt:lpstr>Two statements that work  with the CalculateFutureValue() method</vt:lpstr>
      <vt:lpstr>A CalculateFutureValue() method  that uses the in keyword (C# 7.2 and later)</vt:lpstr>
      <vt:lpstr>How to create and work with an unnamed tuple</vt:lpstr>
      <vt:lpstr>How to create and work with a named tuple</vt:lpstr>
      <vt:lpstr>How to create a tuple using variable names  (C# 7.1 and later)</vt:lpstr>
      <vt:lpstr>A CalculateFutureValue() method  that returns a tuple</vt:lpstr>
      <vt:lpstr>A statement that calls the CalculateFutureValue() method and deconstructs the tuple</vt:lpstr>
      <vt:lpstr>A statement that calls the CalculateFutureValue() method and assigns the tuple to a variable</vt:lpstr>
      <vt:lpstr>The Events list for a text box control</vt:lpstr>
      <vt:lpstr>The default event handler for a text box</vt:lpstr>
      <vt:lpstr>A custom event handler for a text box</vt:lpstr>
      <vt:lpstr>A statement that explicitly creates  the delegate object</vt:lpstr>
      <vt:lpstr>How to select an existing event handler  for an event</vt:lpstr>
      <vt:lpstr>The code for the methods of the Future Value app</vt:lpstr>
      <vt:lpstr>The code for the methods (continued)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Mike Murach</cp:lastModifiedBy>
  <cp:revision>7</cp:revision>
  <cp:lastPrinted>2016-01-14T23:03:16Z</cp:lastPrinted>
  <dcterms:created xsi:type="dcterms:W3CDTF">2023-05-03T19:50:05Z</dcterms:created>
  <dcterms:modified xsi:type="dcterms:W3CDTF">2023-05-10T19:30:52Z</dcterms:modified>
</cp:coreProperties>
</file>